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3" r:id="rId1"/>
  </p:sldMasterIdLst>
  <p:notesMasterIdLst>
    <p:notesMasterId r:id="rId22"/>
  </p:notesMasterIdLst>
  <p:handoutMasterIdLst>
    <p:handoutMasterId r:id="rId23"/>
  </p:handoutMasterIdLst>
  <p:sldIdLst>
    <p:sldId id="288" r:id="rId2"/>
    <p:sldId id="377" r:id="rId3"/>
    <p:sldId id="411" r:id="rId4"/>
    <p:sldId id="424" r:id="rId5"/>
    <p:sldId id="392" r:id="rId6"/>
    <p:sldId id="427" r:id="rId7"/>
    <p:sldId id="428" r:id="rId8"/>
    <p:sldId id="425" r:id="rId9"/>
    <p:sldId id="437" r:id="rId10"/>
    <p:sldId id="430" r:id="rId11"/>
    <p:sldId id="431" r:id="rId12"/>
    <p:sldId id="429" r:id="rId13"/>
    <p:sldId id="432" r:id="rId14"/>
    <p:sldId id="436" r:id="rId15"/>
    <p:sldId id="434" r:id="rId16"/>
    <p:sldId id="435" r:id="rId17"/>
    <p:sldId id="385" r:id="rId18"/>
    <p:sldId id="399" r:id="rId19"/>
    <p:sldId id="438" r:id="rId20"/>
    <p:sldId id="312" r:id="rId21"/>
  </p:sldIdLst>
  <p:sldSz cx="9144000" cy="6858000" type="screen4x3"/>
  <p:notesSz cx="6834188" cy="9979025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2">
          <p15:clr>
            <a:srgbClr val="A4A3A4"/>
          </p15:clr>
        </p15:guide>
        <p15:guide id="2" pos="215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kalinina" initials="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  <a:srgbClr val="006699"/>
    <a:srgbClr val="0000FF"/>
    <a:srgbClr val="993366"/>
    <a:srgbClr val="F8F8F8"/>
    <a:srgbClr val="99FF6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27" autoAdjust="0"/>
    <p:restoredTop sz="99517" autoAdjust="0"/>
  </p:normalViewPr>
  <p:slideViewPr>
    <p:cSldViewPr>
      <p:cViewPr varScale="1">
        <p:scale>
          <a:sx n="90" d="100"/>
          <a:sy n="90" d="100"/>
        </p:scale>
        <p:origin x="12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2491" y="-101"/>
      </p:cViewPr>
      <p:guideLst>
        <p:guide orient="horz" pos="3142"/>
        <p:guide pos="215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[Копия Испытание-вяжущего-по-15-11.xlsx]СводнаяФакт-60-90!СводнаяТаблица6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triangle"/>
          <c:size val="4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diamond"/>
          <c:size val="4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2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triangle"/>
          <c:size val="4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3"/>
        <c:spPr>
          <a:solidFill>
            <a:schemeClr val="accent1"/>
          </a:solidFill>
          <a:ln w="25400" cap="rnd">
            <a:noFill/>
            <a:round/>
          </a:ln>
          <a:effectLst/>
        </c:spPr>
        <c:marker>
          <c:symbol val="diamond"/>
          <c:size val="4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4"/>
        <c:spPr>
          <a:solidFill>
            <a:schemeClr val="accent1"/>
          </a:solidFill>
          <a:ln w="25400" cap="rnd">
            <a:noFill/>
            <a:round/>
          </a:ln>
          <a:effectLst/>
        </c:spPr>
        <c:marker>
          <c:symbol val="circle"/>
          <c:size val="4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5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4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6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4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7"/>
        <c:spPr>
          <a:solidFill>
            <a:schemeClr val="accent1"/>
          </a:solidFill>
          <a:ln w="25400" cap="rnd">
            <a:noFill/>
            <a:round/>
          </a:ln>
          <a:effectLst/>
        </c:spPr>
        <c:marker>
          <c:symbol val="circle"/>
          <c:size val="4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8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4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9"/>
        <c:spPr>
          <a:solidFill>
            <a:schemeClr val="accent1"/>
          </a:solidFill>
          <a:ln w="25400" cap="rnd">
            <a:noFill/>
            <a:round/>
          </a:ln>
          <a:effectLst/>
        </c:spPr>
        <c:marker>
          <c:symbol val="circle"/>
          <c:size val="4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0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triang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1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triang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2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triang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</c:pivotFmts>
    <c:plotArea>
      <c:layout>
        <c:manualLayout>
          <c:layoutTarget val="inner"/>
          <c:xMode val="edge"/>
          <c:yMode val="edge"/>
          <c:x val="3.7126838435136436E-2"/>
          <c:y val="9.3914490196922107E-2"/>
          <c:w val="0.83363990743760585"/>
          <c:h val="0.70487328428208773"/>
        </c:manualLayout>
      </c:layout>
      <c:lineChart>
        <c:grouping val="standard"/>
        <c:varyColors val="0"/>
        <c:ser>
          <c:idx val="0"/>
          <c:order val="0"/>
          <c:tx>
            <c:strRef>
              <c:f>'СводнаяФакт-60-90'!$B$3:$B$4</c:f>
              <c:strCache>
                <c:ptCount val="1"/>
                <c:pt idx="0">
                  <c:v>БНД60/90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'СводнаяФакт-60-90'!$A$5:$A$963</c:f>
              <c:strCache>
                <c:ptCount val="95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21</c:v>
                </c:pt>
                <c:pt idx="17">
                  <c:v>22</c:v>
                </c:pt>
                <c:pt idx="18">
                  <c:v>24</c:v>
                </c:pt>
                <c:pt idx="19">
                  <c:v>25</c:v>
                </c:pt>
                <c:pt idx="20">
                  <c:v>26</c:v>
                </c:pt>
                <c:pt idx="21">
                  <c:v>27</c:v>
                </c:pt>
                <c:pt idx="22">
                  <c:v>30</c:v>
                </c:pt>
                <c:pt idx="23">
                  <c:v>32</c:v>
                </c:pt>
                <c:pt idx="24">
                  <c:v>33</c:v>
                </c:pt>
                <c:pt idx="25">
                  <c:v>34</c:v>
                </c:pt>
                <c:pt idx="26">
                  <c:v>37</c:v>
                </c:pt>
                <c:pt idx="27">
                  <c:v>41</c:v>
                </c:pt>
                <c:pt idx="28">
                  <c:v>42</c:v>
                </c:pt>
                <c:pt idx="29">
                  <c:v>49</c:v>
                </c:pt>
                <c:pt idx="30">
                  <c:v>55</c:v>
                </c:pt>
                <c:pt idx="31">
                  <c:v>56</c:v>
                </c:pt>
                <c:pt idx="32">
                  <c:v>57</c:v>
                </c:pt>
                <c:pt idx="33">
                  <c:v>60</c:v>
                </c:pt>
                <c:pt idx="34">
                  <c:v>61</c:v>
                </c:pt>
                <c:pt idx="35">
                  <c:v>65</c:v>
                </c:pt>
                <c:pt idx="36">
                  <c:v>66</c:v>
                </c:pt>
                <c:pt idx="37">
                  <c:v>67</c:v>
                </c:pt>
                <c:pt idx="38">
                  <c:v>71</c:v>
                </c:pt>
                <c:pt idx="39">
                  <c:v>72</c:v>
                </c:pt>
                <c:pt idx="40">
                  <c:v>73</c:v>
                </c:pt>
                <c:pt idx="41">
                  <c:v>75</c:v>
                </c:pt>
                <c:pt idx="42">
                  <c:v>76</c:v>
                </c:pt>
                <c:pt idx="43">
                  <c:v>78</c:v>
                </c:pt>
                <c:pt idx="44">
                  <c:v>79</c:v>
                </c:pt>
                <c:pt idx="45">
                  <c:v>86</c:v>
                </c:pt>
                <c:pt idx="46">
                  <c:v>87</c:v>
                </c:pt>
                <c:pt idx="47">
                  <c:v>95</c:v>
                </c:pt>
                <c:pt idx="48">
                  <c:v>97</c:v>
                </c:pt>
                <c:pt idx="49">
                  <c:v>99</c:v>
                </c:pt>
                <c:pt idx="50">
                  <c:v>104</c:v>
                </c:pt>
                <c:pt idx="51">
                  <c:v>105</c:v>
                </c:pt>
                <c:pt idx="52">
                  <c:v>106</c:v>
                </c:pt>
                <c:pt idx="53">
                  <c:v>112</c:v>
                </c:pt>
                <c:pt idx="54">
                  <c:v>113</c:v>
                </c:pt>
                <c:pt idx="55">
                  <c:v>114</c:v>
                </c:pt>
                <c:pt idx="56">
                  <c:v>115</c:v>
                </c:pt>
                <c:pt idx="57">
                  <c:v>118</c:v>
                </c:pt>
                <c:pt idx="58">
                  <c:v>121</c:v>
                </c:pt>
                <c:pt idx="59">
                  <c:v>138</c:v>
                </c:pt>
                <c:pt idx="60">
                  <c:v>139</c:v>
                </c:pt>
                <c:pt idx="61">
                  <c:v>140</c:v>
                </c:pt>
                <c:pt idx="62">
                  <c:v>141</c:v>
                </c:pt>
                <c:pt idx="63">
                  <c:v>142</c:v>
                </c:pt>
                <c:pt idx="64">
                  <c:v>143</c:v>
                </c:pt>
                <c:pt idx="65">
                  <c:v>144</c:v>
                </c:pt>
                <c:pt idx="66">
                  <c:v>145</c:v>
                </c:pt>
                <c:pt idx="67">
                  <c:v>148</c:v>
                </c:pt>
                <c:pt idx="68">
                  <c:v>154</c:v>
                </c:pt>
                <c:pt idx="69">
                  <c:v>164</c:v>
                </c:pt>
                <c:pt idx="70">
                  <c:v>165</c:v>
                </c:pt>
                <c:pt idx="71">
                  <c:v>166</c:v>
                </c:pt>
                <c:pt idx="72">
                  <c:v>168</c:v>
                </c:pt>
                <c:pt idx="73">
                  <c:v>170</c:v>
                </c:pt>
                <c:pt idx="74">
                  <c:v>171</c:v>
                </c:pt>
                <c:pt idx="75">
                  <c:v>172</c:v>
                </c:pt>
                <c:pt idx="76">
                  <c:v>173</c:v>
                </c:pt>
                <c:pt idx="77">
                  <c:v>174</c:v>
                </c:pt>
                <c:pt idx="78">
                  <c:v>175</c:v>
                </c:pt>
                <c:pt idx="79">
                  <c:v>182</c:v>
                </c:pt>
                <c:pt idx="80">
                  <c:v>183</c:v>
                </c:pt>
                <c:pt idx="81">
                  <c:v>184</c:v>
                </c:pt>
                <c:pt idx="82">
                  <c:v>185</c:v>
                </c:pt>
                <c:pt idx="83">
                  <c:v>186</c:v>
                </c:pt>
                <c:pt idx="84">
                  <c:v>187</c:v>
                </c:pt>
                <c:pt idx="85">
                  <c:v>188</c:v>
                </c:pt>
                <c:pt idx="86">
                  <c:v>189</c:v>
                </c:pt>
                <c:pt idx="87">
                  <c:v>190</c:v>
                </c:pt>
                <c:pt idx="88">
                  <c:v>191</c:v>
                </c:pt>
                <c:pt idx="89">
                  <c:v>192</c:v>
                </c:pt>
                <c:pt idx="90">
                  <c:v>193</c:v>
                </c:pt>
                <c:pt idx="91">
                  <c:v>198</c:v>
                </c:pt>
                <c:pt idx="92">
                  <c:v>199</c:v>
                </c:pt>
                <c:pt idx="93">
                  <c:v>200</c:v>
                </c:pt>
                <c:pt idx="94">
                  <c:v>201</c:v>
                </c:pt>
                <c:pt idx="95">
                  <c:v>202</c:v>
                </c:pt>
                <c:pt idx="96">
                  <c:v>203</c:v>
                </c:pt>
                <c:pt idx="97">
                  <c:v>209</c:v>
                </c:pt>
                <c:pt idx="98">
                  <c:v>210</c:v>
                </c:pt>
                <c:pt idx="99">
                  <c:v>211</c:v>
                </c:pt>
                <c:pt idx="100">
                  <c:v>212</c:v>
                </c:pt>
                <c:pt idx="101">
                  <c:v>213</c:v>
                </c:pt>
                <c:pt idx="102">
                  <c:v>214</c:v>
                </c:pt>
                <c:pt idx="103">
                  <c:v>215</c:v>
                </c:pt>
                <c:pt idx="104">
                  <c:v>221</c:v>
                </c:pt>
                <c:pt idx="105">
                  <c:v>222</c:v>
                </c:pt>
                <c:pt idx="106">
                  <c:v>225</c:v>
                </c:pt>
                <c:pt idx="107">
                  <c:v>228</c:v>
                </c:pt>
                <c:pt idx="108">
                  <c:v>230</c:v>
                </c:pt>
                <c:pt idx="109">
                  <c:v>232</c:v>
                </c:pt>
                <c:pt idx="110">
                  <c:v>233</c:v>
                </c:pt>
                <c:pt idx="111">
                  <c:v>234</c:v>
                </c:pt>
                <c:pt idx="112">
                  <c:v>237</c:v>
                </c:pt>
                <c:pt idx="113">
                  <c:v>238</c:v>
                </c:pt>
                <c:pt idx="114">
                  <c:v>242</c:v>
                </c:pt>
                <c:pt idx="115">
                  <c:v>243</c:v>
                </c:pt>
                <c:pt idx="116">
                  <c:v>245</c:v>
                </c:pt>
                <c:pt idx="117">
                  <c:v>248</c:v>
                </c:pt>
                <c:pt idx="118">
                  <c:v>251</c:v>
                </c:pt>
                <c:pt idx="119">
                  <c:v>253</c:v>
                </c:pt>
                <c:pt idx="120">
                  <c:v>254</c:v>
                </c:pt>
                <c:pt idx="121">
                  <c:v>255</c:v>
                </c:pt>
                <c:pt idx="122">
                  <c:v>258</c:v>
                </c:pt>
                <c:pt idx="123">
                  <c:v>259</c:v>
                </c:pt>
                <c:pt idx="124">
                  <c:v>261</c:v>
                </c:pt>
                <c:pt idx="125">
                  <c:v>262</c:v>
                </c:pt>
                <c:pt idx="126">
                  <c:v>263</c:v>
                </c:pt>
                <c:pt idx="127">
                  <c:v>264</c:v>
                </c:pt>
                <c:pt idx="128">
                  <c:v>265</c:v>
                </c:pt>
                <c:pt idx="129">
                  <c:v>270</c:v>
                </c:pt>
                <c:pt idx="130">
                  <c:v>271</c:v>
                </c:pt>
                <c:pt idx="131">
                  <c:v>272</c:v>
                </c:pt>
                <c:pt idx="132">
                  <c:v>278</c:v>
                </c:pt>
                <c:pt idx="133">
                  <c:v>279</c:v>
                </c:pt>
                <c:pt idx="134">
                  <c:v>285</c:v>
                </c:pt>
                <c:pt idx="135">
                  <c:v>290</c:v>
                </c:pt>
                <c:pt idx="136">
                  <c:v>293</c:v>
                </c:pt>
                <c:pt idx="137">
                  <c:v>294</c:v>
                </c:pt>
                <c:pt idx="138">
                  <c:v>298</c:v>
                </c:pt>
                <c:pt idx="139">
                  <c:v>301</c:v>
                </c:pt>
                <c:pt idx="140">
                  <c:v>302</c:v>
                </c:pt>
                <c:pt idx="141">
                  <c:v>303</c:v>
                </c:pt>
                <c:pt idx="142">
                  <c:v>304</c:v>
                </c:pt>
                <c:pt idx="143">
                  <c:v>306</c:v>
                </c:pt>
                <c:pt idx="144">
                  <c:v>313</c:v>
                </c:pt>
                <c:pt idx="145">
                  <c:v>316</c:v>
                </c:pt>
                <c:pt idx="146">
                  <c:v>317</c:v>
                </c:pt>
                <c:pt idx="147">
                  <c:v>318</c:v>
                </c:pt>
                <c:pt idx="148">
                  <c:v>320</c:v>
                </c:pt>
                <c:pt idx="149">
                  <c:v>321</c:v>
                </c:pt>
                <c:pt idx="150">
                  <c:v>322</c:v>
                </c:pt>
                <c:pt idx="151">
                  <c:v>323</c:v>
                </c:pt>
                <c:pt idx="152">
                  <c:v>326</c:v>
                </c:pt>
                <c:pt idx="153">
                  <c:v>327</c:v>
                </c:pt>
                <c:pt idx="154">
                  <c:v>330</c:v>
                </c:pt>
                <c:pt idx="155">
                  <c:v>337</c:v>
                </c:pt>
                <c:pt idx="156">
                  <c:v>338</c:v>
                </c:pt>
                <c:pt idx="157">
                  <c:v>340</c:v>
                </c:pt>
                <c:pt idx="158">
                  <c:v>341</c:v>
                </c:pt>
                <c:pt idx="159">
                  <c:v>343</c:v>
                </c:pt>
                <c:pt idx="160">
                  <c:v>344</c:v>
                </c:pt>
                <c:pt idx="161">
                  <c:v>346</c:v>
                </c:pt>
                <c:pt idx="162">
                  <c:v>347</c:v>
                </c:pt>
                <c:pt idx="163">
                  <c:v>348</c:v>
                </c:pt>
                <c:pt idx="164">
                  <c:v>349</c:v>
                </c:pt>
                <c:pt idx="165">
                  <c:v>350</c:v>
                </c:pt>
                <c:pt idx="166">
                  <c:v>351</c:v>
                </c:pt>
                <c:pt idx="167">
                  <c:v>352</c:v>
                </c:pt>
                <c:pt idx="168">
                  <c:v>353</c:v>
                </c:pt>
                <c:pt idx="169">
                  <c:v>354</c:v>
                </c:pt>
                <c:pt idx="170">
                  <c:v>355</c:v>
                </c:pt>
                <c:pt idx="171">
                  <c:v>356</c:v>
                </c:pt>
                <c:pt idx="172">
                  <c:v>357</c:v>
                </c:pt>
                <c:pt idx="173">
                  <c:v>359</c:v>
                </c:pt>
                <c:pt idx="174">
                  <c:v>360</c:v>
                </c:pt>
                <c:pt idx="175">
                  <c:v>361</c:v>
                </c:pt>
                <c:pt idx="176">
                  <c:v>362</c:v>
                </c:pt>
                <c:pt idx="177">
                  <c:v>363</c:v>
                </c:pt>
                <c:pt idx="178">
                  <c:v>367</c:v>
                </c:pt>
                <c:pt idx="179">
                  <c:v>368</c:v>
                </c:pt>
                <c:pt idx="180">
                  <c:v>369</c:v>
                </c:pt>
                <c:pt idx="181">
                  <c:v>370</c:v>
                </c:pt>
                <c:pt idx="182">
                  <c:v>371</c:v>
                </c:pt>
                <c:pt idx="183">
                  <c:v>372</c:v>
                </c:pt>
                <c:pt idx="184">
                  <c:v>373</c:v>
                </c:pt>
                <c:pt idx="185">
                  <c:v>374</c:v>
                </c:pt>
                <c:pt idx="186">
                  <c:v>375</c:v>
                </c:pt>
                <c:pt idx="187">
                  <c:v>376</c:v>
                </c:pt>
                <c:pt idx="188">
                  <c:v>377</c:v>
                </c:pt>
                <c:pt idx="189">
                  <c:v>378</c:v>
                </c:pt>
                <c:pt idx="190">
                  <c:v>379</c:v>
                </c:pt>
                <c:pt idx="191">
                  <c:v>380</c:v>
                </c:pt>
                <c:pt idx="192">
                  <c:v>381</c:v>
                </c:pt>
                <c:pt idx="193">
                  <c:v>382</c:v>
                </c:pt>
                <c:pt idx="194">
                  <c:v>383</c:v>
                </c:pt>
                <c:pt idx="195">
                  <c:v>385</c:v>
                </c:pt>
                <c:pt idx="196">
                  <c:v>386</c:v>
                </c:pt>
                <c:pt idx="197">
                  <c:v>388</c:v>
                </c:pt>
                <c:pt idx="198">
                  <c:v>389</c:v>
                </c:pt>
                <c:pt idx="199">
                  <c:v>390</c:v>
                </c:pt>
                <c:pt idx="200">
                  <c:v>391</c:v>
                </c:pt>
                <c:pt idx="201">
                  <c:v>392</c:v>
                </c:pt>
                <c:pt idx="202">
                  <c:v>393</c:v>
                </c:pt>
                <c:pt idx="203">
                  <c:v>394</c:v>
                </c:pt>
                <c:pt idx="204">
                  <c:v>395</c:v>
                </c:pt>
                <c:pt idx="205">
                  <c:v>396</c:v>
                </c:pt>
                <c:pt idx="206">
                  <c:v>397</c:v>
                </c:pt>
                <c:pt idx="207">
                  <c:v>400</c:v>
                </c:pt>
                <c:pt idx="208">
                  <c:v>401</c:v>
                </c:pt>
                <c:pt idx="209">
                  <c:v>402</c:v>
                </c:pt>
                <c:pt idx="210">
                  <c:v>403</c:v>
                </c:pt>
                <c:pt idx="211">
                  <c:v>404</c:v>
                </c:pt>
                <c:pt idx="212">
                  <c:v>409</c:v>
                </c:pt>
                <c:pt idx="213">
                  <c:v>410</c:v>
                </c:pt>
                <c:pt idx="214">
                  <c:v>411</c:v>
                </c:pt>
                <c:pt idx="215">
                  <c:v>412</c:v>
                </c:pt>
                <c:pt idx="216">
                  <c:v>413</c:v>
                </c:pt>
                <c:pt idx="217">
                  <c:v>414</c:v>
                </c:pt>
                <c:pt idx="218">
                  <c:v>415</c:v>
                </c:pt>
                <c:pt idx="219">
                  <c:v>421</c:v>
                </c:pt>
                <c:pt idx="220">
                  <c:v>422</c:v>
                </c:pt>
                <c:pt idx="221">
                  <c:v>423</c:v>
                </c:pt>
                <c:pt idx="222">
                  <c:v>424</c:v>
                </c:pt>
                <c:pt idx="223">
                  <c:v>425</c:v>
                </c:pt>
                <c:pt idx="224">
                  <c:v>426</c:v>
                </c:pt>
                <c:pt idx="225">
                  <c:v>427</c:v>
                </c:pt>
                <c:pt idx="226">
                  <c:v>428</c:v>
                </c:pt>
                <c:pt idx="227">
                  <c:v>429</c:v>
                </c:pt>
                <c:pt idx="228">
                  <c:v>430</c:v>
                </c:pt>
                <c:pt idx="229">
                  <c:v>431</c:v>
                </c:pt>
                <c:pt idx="230">
                  <c:v>432</c:v>
                </c:pt>
                <c:pt idx="231">
                  <c:v>434</c:v>
                </c:pt>
                <c:pt idx="232">
                  <c:v>435</c:v>
                </c:pt>
                <c:pt idx="233">
                  <c:v>436</c:v>
                </c:pt>
                <c:pt idx="234">
                  <c:v>437</c:v>
                </c:pt>
                <c:pt idx="235">
                  <c:v>439</c:v>
                </c:pt>
                <c:pt idx="236">
                  <c:v>440</c:v>
                </c:pt>
                <c:pt idx="237">
                  <c:v>441</c:v>
                </c:pt>
                <c:pt idx="238">
                  <c:v>449</c:v>
                </c:pt>
                <c:pt idx="239">
                  <c:v>450</c:v>
                </c:pt>
                <c:pt idx="240">
                  <c:v>451</c:v>
                </c:pt>
                <c:pt idx="241">
                  <c:v>452</c:v>
                </c:pt>
                <c:pt idx="242">
                  <c:v>453</c:v>
                </c:pt>
                <c:pt idx="243">
                  <c:v>454</c:v>
                </c:pt>
                <c:pt idx="244">
                  <c:v>455</c:v>
                </c:pt>
                <c:pt idx="245">
                  <c:v>456</c:v>
                </c:pt>
                <c:pt idx="246">
                  <c:v>457</c:v>
                </c:pt>
                <c:pt idx="247">
                  <c:v>458</c:v>
                </c:pt>
                <c:pt idx="248">
                  <c:v>459</c:v>
                </c:pt>
                <c:pt idx="249">
                  <c:v>460</c:v>
                </c:pt>
                <c:pt idx="250">
                  <c:v>461</c:v>
                </c:pt>
                <c:pt idx="251">
                  <c:v>462</c:v>
                </c:pt>
                <c:pt idx="252">
                  <c:v>463</c:v>
                </c:pt>
                <c:pt idx="253">
                  <c:v>464</c:v>
                </c:pt>
                <c:pt idx="254">
                  <c:v>465</c:v>
                </c:pt>
                <c:pt idx="255">
                  <c:v>466</c:v>
                </c:pt>
                <c:pt idx="256">
                  <c:v>467</c:v>
                </c:pt>
                <c:pt idx="257">
                  <c:v>468</c:v>
                </c:pt>
                <c:pt idx="258">
                  <c:v>469</c:v>
                </c:pt>
                <c:pt idx="259">
                  <c:v>470</c:v>
                </c:pt>
                <c:pt idx="260">
                  <c:v>471</c:v>
                </c:pt>
                <c:pt idx="261">
                  <c:v>472</c:v>
                </c:pt>
                <c:pt idx="262">
                  <c:v>473</c:v>
                </c:pt>
                <c:pt idx="263">
                  <c:v>475</c:v>
                </c:pt>
                <c:pt idx="264">
                  <c:v>478</c:v>
                </c:pt>
                <c:pt idx="265">
                  <c:v>479</c:v>
                </c:pt>
                <c:pt idx="266">
                  <c:v>480</c:v>
                </c:pt>
                <c:pt idx="267">
                  <c:v>481</c:v>
                </c:pt>
                <c:pt idx="268">
                  <c:v>482</c:v>
                </c:pt>
                <c:pt idx="269">
                  <c:v>483</c:v>
                </c:pt>
                <c:pt idx="270">
                  <c:v>484</c:v>
                </c:pt>
                <c:pt idx="271">
                  <c:v>485</c:v>
                </c:pt>
                <c:pt idx="272">
                  <c:v>486</c:v>
                </c:pt>
                <c:pt idx="273">
                  <c:v>487</c:v>
                </c:pt>
                <c:pt idx="274">
                  <c:v>489</c:v>
                </c:pt>
                <c:pt idx="275">
                  <c:v>490</c:v>
                </c:pt>
                <c:pt idx="276">
                  <c:v>495</c:v>
                </c:pt>
                <c:pt idx="277">
                  <c:v>496</c:v>
                </c:pt>
                <c:pt idx="278">
                  <c:v>498</c:v>
                </c:pt>
                <c:pt idx="279">
                  <c:v>499</c:v>
                </c:pt>
                <c:pt idx="280">
                  <c:v>502</c:v>
                </c:pt>
                <c:pt idx="281">
                  <c:v>503</c:v>
                </c:pt>
                <c:pt idx="282">
                  <c:v>504</c:v>
                </c:pt>
                <c:pt idx="283">
                  <c:v>505</c:v>
                </c:pt>
                <c:pt idx="284">
                  <c:v>506</c:v>
                </c:pt>
                <c:pt idx="285">
                  <c:v>507</c:v>
                </c:pt>
                <c:pt idx="286">
                  <c:v>508</c:v>
                </c:pt>
                <c:pt idx="287">
                  <c:v>509</c:v>
                </c:pt>
                <c:pt idx="288">
                  <c:v>510</c:v>
                </c:pt>
                <c:pt idx="289">
                  <c:v>511</c:v>
                </c:pt>
                <c:pt idx="290">
                  <c:v>512</c:v>
                </c:pt>
                <c:pt idx="291">
                  <c:v>513</c:v>
                </c:pt>
                <c:pt idx="292">
                  <c:v>518</c:v>
                </c:pt>
                <c:pt idx="293">
                  <c:v>519</c:v>
                </c:pt>
                <c:pt idx="294">
                  <c:v>520</c:v>
                </c:pt>
                <c:pt idx="295">
                  <c:v>521</c:v>
                </c:pt>
                <c:pt idx="296">
                  <c:v>522</c:v>
                </c:pt>
                <c:pt idx="297">
                  <c:v>524</c:v>
                </c:pt>
                <c:pt idx="298">
                  <c:v>525</c:v>
                </c:pt>
                <c:pt idx="299">
                  <c:v>527</c:v>
                </c:pt>
                <c:pt idx="300">
                  <c:v>528</c:v>
                </c:pt>
                <c:pt idx="301">
                  <c:v>529</c:v>
                </c:pt>
                <c:pt idx="302">
                  <c:v>530</c:v>
                </c:pt>
                <c:pt idx="303">
                  <c:v>531</c:v>
                </c:pt>
                <c:pt idx="304">
                  <c:v>532</c:v>
                </c:pt>
                <c:pt idx="305">
                  <c:v>534</c:v>
                </c:pt>
                <c:pt idx="306">
                  <c:v>535</c:v>
                </c:pt>
                <c:pt idx="307">
                  <c:v>537</c:v>
                </c:pt>
                <c:pt idx="308">
                  <c:v>538</c:v>
                </c:pt>
                <c:pt idx="309">
                  <c:v>539</c:v>
                </c:pt>
                <c:pt idx="310">
                  <c:v>540</c:v>
                </c:pt>
                <c:pt idx="311">
                  <c:v>541</c:v>
                </c:pt>
                <c:pt idx="312">
                  <c:v>542</c:v>
                </c:pt>
                <c:pt idx="313">
                  <c:v>543</c:v>
                </c:pt>
                <c:pt idx="314">
                  <c:v>544</c:v>
                </c:pt>
                <c:pt idx="315">
                  <c:v>545</c:v>
                </c:pt>
                <c:pt idx="316">
                  <c:v>546</c:v>
                </c:pt>
                <c:pt idx="317">
                  <c:v>550</c:v>
                </c:pt>
                <c:pt idx="318">
                  <c:v>551</c:v>
                </c:pt>
                <c:pt idx="319">
                  <c:v>552</c:v>
                </c:pt>
                <c:pt idx="320">
                  <c:v>553</c:v>
                </c:pt>
                <c:pt idx="321">
                  <c:v>554</c:v>
                </c:pt>
                <c:pt idx="322">
                  <c:v>555</c:v>
                </c:pt>
                <c:pt idx="323">
                  <c:v>556</c:v>
                </c:pt>
                <c:pt idx="324">
                  <c:v>557</c:v>
                </c:pt>
                <c:pt idx="325">
                  <c:v>558</c:v>
                </c:pt>
                <c:pt idx="326">
                  <c:v>559</c:v>
                </c:pt>
                <c:pt idx="327">
                  <c:v>560</c:v>
                </c:pt>
                <c:pt idx="328">
                  <c:v>561</c:v>
                </c:pt>
                <c:pt idx="329">
                  <c:v>562</c:v>
                </c:pt>
                <c:pt idx="330">
                  <c:v>563</c:v>
                </c:pt>
                <c:pt idx="331">
                  <c:v>564</c:v>
                </c:pt>
                <c:pt idx="332">
                  <c:v>565</c:v>
                </c:pt>
                <c:pt idx="333">
                  <c:v>566</c:v>
                </c:pt>
                <c:pt idx="334">
                  <c:v>567</c:v>
                </c:pt>
                <c:pt idx="335">
                  <c:v>568</c:v>
                </c:pt>
                <c:pt idx="336">
                  <c:v>570</c:v>
                </c:pt>
                <c:pt idx="337">
                  <c:v>571</c:v>
                </c:pt>
                <c:pt idx="338">
                  <c:v>572</c:v>
                </c:pt>
                <c:pt idx="339">
                  <c:v>573</c:v>
                </c:pt>
                <c:pt idx="340">
                  <c:v>574</c:v>
                </c:pt>
                <c:pt idx="341">
                  <c:v>575</c:v>
                </c:pt>
                <c:pt idx="342">
                  <c:v>576</c:v>
                </c:pt>
                <c:pt idx="343">
                  <c:v>577</c:v>
                </c:pt>
                <c:pt idx="344">
                  <c:v>578</c:v>
                </c:pt>
                <c:pt idx="345">
                  <c:v>580</c:v>
                </c:pt>
                <c:pt idx="346">
                  <c:v>581</c:v>
                </c:pt>
                <c:pt idx="347">
                  <c:v>582</c:v>
                </c:pt>
                <c:pt idx="348">
                  <c:v>583</c:v>
                </c:pt>
                <c:pt idx="349">
                  <c:v>584</c:v>
                </c:pt>
                <c:pt idx="350">
                  <c:v>585</c:v>
                </c:pt>
                <c:pt idx="351">
                  <c:v>587</c:v>
                </c:pt>
                <c:pt idx="352">
                  <c:v>588</c:v>
                </c:pt>
                <c:pt idx="353">
                  <c:v>589</c:v>
                </c:pt>
                <c:pt idx="354">
                  <c:v>590</c:v>
                </c:pt>
                <c:pt idx="355">
                  <c:v>591</c:v>
                </c:pt>
                <c:pt idx="356">
                  <c:v>592</c:v>
                </c:pt>
                <c:pt idx="357">
                  <c:v>593</c:v>
                </c:pt>
                <c:pt idx="358">
                  <c:v>594</c:v>
                </c:pt>
                <c:pt idx="359">
                  <c:v>595</c:v>
                </c:pt>
                <c:pt idx="360">
                  <c:v>596</c:v>
                </c:pt>
                <c:pt idx="361">
                  <c:v>597</c:v>
                </c:pt>
                <c:pt idx="362">
                  <c:v>598</c:v>
                </c:pt>
                <c:pt idx="363">
                  <c:v>599</c:v>
                </c:pt>
                <c:pt idx="364">
                  <c:v>601</c:v>
                </c:pt>
                <c:pt idx="365">
                  <c:v>602</c:v>
                </c:pt>
                <c:pt idx="366">
                  <c:v>604</c:v>
                </c:pt>
                <c:pt idx="367">
                  <c:v>605</c:v>
                </c:pt>
                <c:pt idx="368">
                  <c:v>606</c:v>
                </c:pt>
                <c:pt idx="369">
                  <c:v>607</c:v>
                </c:pt>
                <c:pt idx="370">
                  <c:v>612</c:v>
                </c:pt>
                <c:pt idx="371">
                  <c:v>613</c:v>
                </c:pt>
                <c:pt idx="372">
                  <c:v>614</c:v>
                </c:pt>
                <c:pt idx="373">
                  <c:v>619</c:v>
                </c:pt>
                <c:pt idx="374">
                  <c:v>620</c:v>
                </c:pt>
                <c:pt idx="375">
                  <c:v>621</c:v>
                </c:pt>
                <c:pt idx="376">
                  <c:v>622</c:v>
                </c:pt>
                <c:pt idx="377">
                  <c:v>623</c:v>
                </c:pt>
                <c:pt idx="378">
                  <c:v>624</c:v>
                </c:pt>
                <c:pt idx="379">
                  <c:v>625</c:v>
                </c:pt>
                <c:pt idx="380">
                  <c:v>627</c:v>
                </c:pt>
                <c:pt idx="381">
                  <c:v>628</c:v>
                </c:pt>
                <c:pt idx="382">
                  <c:v>629</c:v>
                </c:pt>
                <c:pt idx="383">
                  <c:v>630</c:v>
                </c:pt>
                <c:pt idx="384">
                  <c:v>631</c:v>
                </c:pt>
                <c:pt idx="385">
                  <c:v>632</c:v>
                </c:pt>
                <c:pt idx="386">
                  <c:v>634</c:v>
                </c:pt>
                <c:pt idx="387">
                  <c:v>635</c:v>
                </c:pt>
                <c:pt idx="388">
                  <c:v>636</c:v>
                </c:pt>
                <c:pt idx="389">
                  <c:v>637</c:v>
                </c:pt>
                <c:pt idx="390">
                  <c:v>638</c:v>
                </c:pt>
                <c:pt idx="391">
                  <c:v>639</c:v>
                </c:pt>
                <c:pt idx="392">
                  <c:v>640</c:v>
                </c:pt>
                <c:pt idx="393">
                  <c:v>641</c:v>
                </c:pt>
                <c:pt idx="394">
                  <c:v>642</c:v>
                </c:pt>
                <c:pt idx="395">
                  <c:v>643</c:v>
                </c:pt>
                <c:pt idx="396">
                  <c:v>644</c:v>
                </c:pt>
                <c:pt idx="397">
                  <c:v>645</c:v>
                </c:pt>
                <c:pt idx="398">
                  <c:v>646</c:v>
                </c:pt>
                <c:pt idx="399">
                  <c:v>647</c:v>
                </c:pt>
                <c:pt idx="400">
                  <c:v>648</c:v>
                </c:pt>
                <c:pt idx="401">
                  <c:v>649</c:v>
                </c:pt>
                <c:pt idx="402">
                  <c:v>650</c:v>
                </c:pt>
                <c:pt idx="403">
                  <c:v>651</c:v>
                </c:pt>
                <c:pt idx="404">
                  <c:v>652</c:v>
                </c:pt>
                <c:pt idx="405">
                  <c:v>653</c:v>
                </c:pt>
                <c:pt idx="406">
                  <c:v>654</c:v>
                </c:pt>
                <c:pt idx="407">
                  <c:v>655</c:v>
                </c:pt>
                <c:pt idx="408">
                  <c:v>656</c:v>
                </c:pt>
                <c:pt idx="409">
                  <c:v>657</c:v>
                </c:pt>
                <c:pt idx="410">
                  <c:v>658</c:v>
                </c:pt>
                <c:pt idx="411">
                  <c:v>659</c:v>
                </c:pt>
                <c:pt idx="412">
                  <c:v>660</c:v>
                </c:pt>
                <c:pt idx="413">
                  <c:v>661</c:v>
                </c:pt>
                <c:pt idx="414">
                  <c:v>662</c:v>
                </c:pt>
                <c:pt idx="415">
                  <c:v>664</c:v>
                </c:pt>
                <c:pt idx="416">
                  <c:v>665</c:v>
                </c:pt>
                <c:pt idx="417">
                  <c:v>666</c:v>
                </c:pt>
                <c:pt idx="418">
                  <c:v>667</c:v>
                </c:pt>
                <c:pt idx="419">
                  <c:v>668</c:v>
                </c:pt>
                <c:pt idx="420">
                  <c:v>669</c:v>
                </c:pt>
                <c:pt idx="421">
                  <c:v>670</c:v>
                </c:pt>
                <c:pt idx="422">
                  <c:v>671</c:v>
                </c:pt>
                <c:pt idx="423">
                  <c:v>672</c:v>
                </c:pt>
                <c:pt idx="424">
                  <c:v>673</c:v>
                </c:pt>
                <c:pt idx="425">
                  <c:v>674</c:v>
                </c:pt>
                <c:pt idx="426">
                  <c:v>675</c:v>
                </c:pt>
                <c:pt idx="427">
                  <c:v>676</c:v>
                </c:pt>
                <c:pt idx="428">
                  <c:v>678</c:v>
                </c:pt>
                <c:pt idx="429">
                  <c:v>679</c:v>
                </c:pt>
                <c:pt idx="430">
                  <c:v>680</c:v>
                </c:pt>
                <c:pt idx="431">
                  <c:v>681</c:v>
                </c:pt>
                <c:pt idx="432">
                  <c:v>682</c:v>
                </c:pt>
                <c:pt idx="433">
                  <c:v>683</c:v>
                </c:pt>
                <c:pt idx="434">
                  <c:v>684</c:v>
                </c:pt>
                <c:pt idx="435">
                  <c:v>685</c:v>
                </c:pt>
                <c:pt idx="436">
                  <c:v>686</c:v>
                </c:pt>
                <c:pt idx="437">
                  <c:v>687</c:v>
                </c:pt>
                <c:pt idx="438">
                  <c:v>688</c:v>
                </c:pt>
                <c:pt idx="439">
                  <c:v>689</c:v>
                </c:pt>
                <c:pt idx="440">
                  <c:v>690</c:v>
                </c:pt>
                <c:pt idx="441">
                  <c:v>691</c:v>
                </c:pt>
                <c:pt idx="442">
                  <c:v>692</c:v>
                </c:pt>
                <c:pt idx="443">
                  <c:v>693</c:v>
                </c:pt>
                <c:pt idx="444">
                  <c:v>694</c:v>
                </c:pt>
                <c:pt idx="445">
                  <c:v>695</c:v>
                </c:pt>
                <c:pt idx="446">
                  <c:v>696</c:v>
                </c:pt>
                <c:pt idx="447">
                  <c:v>697</c:v>
                </c:pt>
                <c:pt idx="448">
                  <c:v>698</c:v>
                </c:pt>
                <c:pt idx="449">
                  <c:v>699</c:v>
                </c:pt>
                <c:pt idx="450">
                  <c:v>701</c:v>
                </c:pt>
                <c:pt idx="451">
                  <c:v>702</c:v>
                </c:pt>
                <c:pt idx="452">
                  <c:v>704</c:v>
                </c:pt>
                <c:pt idx="453">
                  <c:v>706</c:v>
                </c:pt>
                <c:pt idx="454">
                  <c:v>707</c:v>
                </c:pt>
                <c:pt idx="455">
                  <c:v>709</c:v>
                </c:pt>
                <c:pt idx="456">
                  <c:v>712</c:v>
                </c:pt>
                <c:pt idx="457">
                  <c:v>713</c:v>
                </c:pt>
                <c:pt idx="458">
                  <c:v>714</c:v>
                </c:pt>
                <c:pt idx="459">
                  <c:v>715</c:v>
                </c:pt>
                <c:pt idx="460">
                  <c:v>717</c:v>
                </c:pt>
                <c:pt idx="461">
                  <c:v>718</c:v>
                </c:pt>
                <c:pt idx="462">
                  <c:v>719</c:v>
                </c:pt>
                <c:pt idx="463">
                  <c:v>721</c:v>
                </c:pt>
                <c:pt idx="464">
                  <c:v>722</c:v>
                </c:pt>
                <c:pt idx="465">
                  <c:v>723</c:v>
                </c:pt>
                <c:pt idx="466">
                  <c:v>725</c:v>
                </c:pt>
                <c:pt idx="467">
                  <c:v>726</c:v>
                </c:pt>
                <c:pt idx="468">
                  <c:v>728</c:v>
                </c:pt>
                <c:pt idx="469">
                  <c:v>729</c:v>
                </c:pt>
                <c:pt idx="470">
                  <c:v>730</c:v>
                </c:pt>
                <c:pt idx="471">
                  <c:v>731</c:v>
                </c:pt>
                <c:pt idx="472">
                  <c:v>732</c:v>
                </c:pt>
                <c:pt idx="473">
                  <c:v>733</c:v>
                </c:pt>
                <c:pt idx="474">
                  <c:v>734</c:v>
                </c:pt>
                <c:pt idx="475">
                  <c:v>735</c:v>
                </c:pt>
                <c:pt idx="476">
                  <c:v>741</c:v>
                </c:pt>
                <c:pt idx="477">
                  <c:v>742</c:v>
                </c:pt>
                <c:pt idx="478">
                  <c:v>743</c:v>
                </c:pt>
                <c:pt idx="479">
                  <c:v>744</c:v>
                </c:pt>
                <c:pt idx="480">
                  <c:v>745</c:v>
                </c:pt>
                <c:pt idx="481">
                  <c:v>746</c:v>
                </c:pt>
                <c:pt idx="482">
                  <c:v>747</c:v>
                </c:pt>
                <c:pt idx="483">
                  <c:v>748</c:v>
                </c:pt>
                <c:pt idx="484">
                  <c:v>752</c:v>
                </c:pt>
                <c:pt idx="485">
                  <c:v>753</c:v>
                </c:pt>
                <c:pt idx="486">
                  <c:v>754</c:v>
                </c:pt>
                <c:pt idx="487">
                  <c:v>755</c:v>
                </c:pt>
                <c:pt idx="488">
                  <c:v>756</c:v>
                </c:pt>
                <c:pt idx="489">
                  <c:v>757</c:v>
                </c:pt>
                <c:pt idx="490">
                  <c:v>758</c:v>
                </c:pt>
                <c:pt idx="491">
                  <c:v>759</c:v>
                </c:pt>
                <c:pt idx="492">
                  <c:v>760</c:v>
                </c:pt>
                <c:pt idx="493">
                  <c:v>766</c:v>
                </c:pt>
                <c:pt idx="494">
                  <c:v>767</c:v>
                </c:pt>
                <c:pt idx="495">
                  <c:v>768</c:v>
                </c:pt>
                <c:pt idx="496">
                  <c:v>769</c:v>
                </c:pt>
                <c:pt idx="497">
                  <c:v>770</c:v>
                </c:pt>
                <c:pt idx="498">
                  <c:v>779</c:v>
                </c:pt>
                <c:pt idx="499">
                  <c:v>780</c:v>
                </c:pt>
                <c:pt idx="500">
                  <c:v>781</c:v>
                </c:pt>
                <c:pt idx="501">
                  <c:v>782</c:v>
                </c:pt>
                <c:pt idx="502">
                  <c:v>783</c:v>
                </c:pt>
                <c:pt idx="503">
                  <c:v>784</c:v>
                </c:pt>
                <c:pt idx="504">
                  <c:v>785</c:v>
                </c:pt>
                <c:pt idx="505">
                  <c:v>788</c:v>
                </c:pt>
                <c:pt idx="506">
                  <c:v>789</c:v>
                </c:pt>
                <c:pt idx="507">
                  <c:v>790</c:v>
                </c:pt>
                <c:pt idx="508">
                  <c:v>791</c:v>
                </c:pt>
                <c:pt idx="509">
                  <c:v>793</c:v>
                </c:pt>
                <c:pt idx="510">
                  <c:v>795</c:v>
                </c:pt>
                <c:pt idx="511">
                  <c:v>796</c:v>
                </c:pt>
                <c:pt idx="512">
                  <c:v>797</c:v>
                </c:pt>
                <c:pt idx="513">
                  <c:v>798</c:v>
                </c:pt>
                <c:pt idx="514">
                  <c:v>799</c:v>
                </c:pt>
                <c:pt idx="515">
                  <c:v>800</c:v>
                </c:pt>
                <c:pt idx="516">
                  <c:v>801</c:v>
                </c:pt>
                <c:pt idx="517">
                  <c:v>802</c:v>
                </c:pt>
                <c:pt idx="518">
                  <c:v>807</c:v>
                </c:pt>
                <c:pt idx="519">
                  <c:v>808</c:v>
                </c:pt>
                <c:pt idx="520">
                  <c:v>810</c:v>
                </c:pt>
                <c:pt idx="521">
                  <c:v>811</c:v>
                </c:pt>
                <c:pt idx="522">
                  <c:v>812</c:v>
                </c:pt>
                <c:pt idx="523">
                  <c:v>813</c:v>
                </c:pt>
                <c:pt idx="524">
                  <c:v>815</c:v>
                </c:pt>
                <c:pt idx="525">
                  <c:v>816</c:v>
                </c:pt>
                <c:pt idx="526">
                  <c:v>821</c:v>
                </c:pt>
                <c:pt idx="527">
                  <c:v>822</c:v>
                </c:pt>
                <c:pt idx="528">
                  <c:v>824</c:v>
                </c:pt>
                <c:pt idx="529">
                  <c:v>829</c:v>
                </c:pt>
                <c:pt idx="530">
                  <c:v>835</c:v>
                </c:pt>
                <c:pt idx="531">
                  <c:v>836</c:v>
                </c:pt>
                <c:pt idx="532">
                  <c:v>837</c:v>
                </c:pt>
                <c:pt idx="533">
                  <c:v>838</c:v>
                </c:pt>
                <c:pt idx="534">
                  <c:v>841</c:v>
                </c:pt>
                <c:pt idx="535">
                  <c:v>842</c:v>
                </c:pt>
                <c:pt idx="536">
                  <c:v>843</c:v>
                </c:pt>
                <c:pt idx="537">
                  <c:v>844</c:v>
                </c:pt>
                <c:pt idx="538">
                  <c:v>845</c:v>
                </c:pt>
                <c:pt idx="539">
                  <c:v>846</c:v>
                </c:pt>
                <c:pt idx="540">
                  <c:v>852</c:v>
                </c:pt>
                <c:pt idx="541">
                  <c:v>853</c:v>
                </c:pt>
                <c:pt idx="542">
                  <c:v>854</c:v>
                </c:pt>
                <c:pt idx="543">
                  <c:v>855</c:v>
                </c:pt>
                <c:pt idx="544">
                  <c:v>859</c:v>
                </c:pt>
                <c:pt idx="545">
                  <c:v>860</c:v>
                </c:pt>
                <c:pt idx="546">
                  <c:v>861</c:v>
                </c:pt>
                <c:pt idx="547">
                  <c:v>862</c:v>
                </c:pt>
                <c:pt idx="548">
                  <c:v>863</c:v>
                </c:pt>
                <c:pt idx="549">
                  <c:v>864</c:v>
                </c:pt>
                <c:pt idx="550">
                  <c:v>865</c:v>
                </c:pt>
                <c:pt idx="551">
                  <c:v>866</c:v>
                </c:pt>
                <c:pt idx="552">
                  <c:v>867</c:v>
                </c:pt>
                <c:pt idx="553">
                  <c:v>872</c:v>
                </c:pt>
                <c:pt idx="554">
                  <c:v>873</c:v>
                </c:pt>
                <c:pt idx="555">
                  <c:v>874</c:v>
                </c:pt>
                <c:pt idx="556">
                  <c:v>875</c:v>
                </c:pt>
                <c:pt idx="557">
                  <c:v>876</c:v>
                </c:pt>
                <c:pt idx="558">
                  <c:v>877</c:v>
                </c:pt>
                <c:pt idx="559">
                  <c:v>878</c:v>
                </c:pt>
                <c:pt idx="560">
                  <c:v>879</c:v>
                </c:pt>
                <c:pt idx="561">
                  <c:v>880</c:v>
                </c:pt>
                <c:pt idx="562">
                  <c:v>881</c:v>
                </c:pt>
                <c:pt idx="563">
                  <c:v>882</c:v>
                </c:pt>
                <c:pt idx="564">
                  <c:v>883</c:v>
                </c:pt>
                <c:pt idx="565">
                  <c:v>884</c:v>
                </c:pt>
                <c:pt idx="566">
                  <c:v>885</c:v>
                </c:pt>
                <c:pt idx="567">
                  <c:v>886</c:v>
                </c:pt>
                <c:pt idx="568">
                  <c:v>887</c:v>
                </c:pt>
                <c:pt idx="569">
                  <c:v>888</c:v>
                </c:pt>
                <c:pt idx="570">
                  <c:v>889</c:v>
                </c:pt>
                <c:pt idx="571">
                  <c:v>890</c:v>
                </c:pt>
                <c:pt idx="572">
                  <c:v>891</c:v>
                </c:pt>
                <c:pt idx="573">
                  <c:v>892</c:v>
                </c:pt>
                <c:pt idx="574">
                  <c:v>893</c:v>
                </c:pt>
                <c:pt idx="575">
                  <c:v>894</c:v>
                </c:pt>
                <c:pt idx="576">
                  <c:v>895</c:v>
                </c:pt>
                <c:pt idx="577">
                  <c:v>896</c:v>
                </c:pt>
                <c:pt idx="578">
                  <c:v>897</c:v>
                </c:pt>
                <c:pt idx="579">
                  <c:v>898</c:v>
                </c:pt>
                <c:pt idx="580">
                  <c:v>899</c:v>
                </c:pt>
                <c:pt idx="581">
                  <c:v>900</c:v>
                </c:pt>
                <c:pt idx="582">
                  <c:v>901</c:v>
                </c:pt>
                <c:pt idx="583">
                  <c:v>902</c:v>
                </c:pt>
                <c:pt idx="584">
                  <c:v>903</c:v>
                </c:pt>
                <c:pt idx="585">
                  <c:v>904</c:v>
                </c:pt>
                <c:pt idx="586">
                  <c:v>905</c:v>
                </c:pt>
                <c:pt idx="587">
                  <c:v>906</c:v>
                </c:pt>
                <c:pt idx="588">
                  <c:v>907</c:v>
                </c:pt>
                <c:pt idx="589">
                  <c:v>908</c:v>
                </c:pt>
                <c:pt idx="590">
                  <c:v>909</c:v>
                </c:pt>
                <c:pt idx="591">
                  <c:v>910</c:v>
                </c:pt>
                <c:pt idx="592">
                  <c:v>912</c:v>
                </c:pt>
                <c:pt idx="593">
                  <c:v>913</c:v>
                </c:pt>
                <c:pt idx="594">
                  <c:v>914</c:v>
                </c:pt>
                <c:pt idx="595">
                  <c:v>915</c:v>
                </c:pt>
                <c:pt idx="596">
                  <c:v>916</c:v>
                </c:pt>
                <c:pt idx="597">
                  <c:v>918</c:v>
                </c:pt>
                <c:pt idx="598">
                  <c:v>922</c:v>
                </c:pt>
                <c:pt idx="599">
                  <c:v>926</c:v>
                </c:pt>
                <c:pt idx="600">
                  <c:v>927</c:v>
                </c:pt>
                <c:pt idx="601">
                  <c:v>928</c:v>
                </c:pt>
                <c:pt idx="602">
                  <c:v>930</c:v>
                </c:pt>
                <c:pt idx="603">
                  <c:v>931</c:v>
                </c:pt>
                <c:pt idx="604">
                  <c:v>932</c:v>
                </c:pt>
                <c:pt idx="605">
                  <c:v>933</c:v>
                </c:pt>
                <c:pt idx="606">
                  <c:v>935</c:v>
                </c:pt>
                <c:pt idx="607">
                  <c:v>936</c:v>
                </c:pt>
                <c:pt idx="608">
                  <c:v>937</c:v>
                </c:pt>
                <c:pt idx="609">
                  <c:v>938</c:v>
                </c:pt>
                <c:pt idx="610">
                  <c:v>939</c:v>
                </c:pt>
                <c:pt idx="611">
                  <c:v>940</c:v>
                </c:pt>
                <c:pt idx="612">
                  <c:v>941</c:v>
                </c:pt>
                <c:pt idx="613">
                  <c:v>945</c:v>
                </c:pt>
                <c:pt idx="614">
                  <c:v>946</c:v>
                </c:pt>
                <c:pt idx="615">
                  <c:v>947</c:v>
                </c:pt>
                <c:pt idx="616">
                  <c:v>952</c:v>
                </c:pt>
                <c:pt idx="617">
                  <c:v>953</c:v>
                </c:pt>
                <c:pt idx="618">
                  <c:v>954</c:v>
                </c:pt>
                <c:pt idx="619">
                  <c:v>957</c:v>
                </c:pt>
                <c:pt idx="620">
                  <c:v>959</c:v>
                </c:pt>
                <c:pt idx="621">
                  <c:v>960</c:v>
                </c:pt>
                <c:pt idx="622">
                  <c:v>961</c:v>
                </c:pt>
                <c:pt idx="623">
                  <c:v>962</c:v>
                </c:pt>
                <c:pt idx="624">
                  <c:v>967</c:v>
                </c:pt>
                <c:pt idx="625">
                  <c:v>970</c:v>
                </c:pt>
                <c:pt idx="626">
                  <c:v>972</c:v>
                </c:pt>
                <c:pt idx="627">
                  <c:v>973</c:v>
                </c:pt>
                <c:pt idx="628">
                  <c:v>974</c:v>
                </c:pt>
                <c:pt idx="629">
                  <c:v>975</c:v>
                </c:pt>
                <c:pt idx="630">
                  <c:v>976</c:v>
                </c:pt>
                <c:pt idx="631">
                  <c:v>977</c:v>
                </c:pt>
                <c:pt idx="632">
                  <c:v>979</c:v>
                </c:pt>
                <c:pt idx="633">
                  <c:v>980</c:v>
                </c:pt>
                <c:pt idx="634">
                  <c:v>982</c:v>
                </c:pt>
                <c:pt idx="635">
                  <c:v>986</c:v>
                </c:pt>
                <c:pt idx="636">
                  <c:v>991</c:v>
                </c:pt>
                <c:pt idx="637">
                  <c:v>993</c:v>
                </c:pt>
                <c:pt idx="638">
                  <c:v>994</c:v>
                </c:pt>
                <c:pt idx="639">
                  <c:v>995</c:v>
                </c:pt>
                <c:pt idx="640">
                  <c:v>996</c:v>
                </c:pt>
                <c:pt idx="641">
                  <c:v>997</c:v>
                </c:pt>
                <c:pt idx="642">
                  <c:v>998</c:v>
                </c:pt>
                <c:pt idx="643">
                  <c:v>999</c:v>
                </c:pt>
                <c:pt idx="644">
                  <c:v>1003</c:v>
                </c:pt>
                <c:pt idx="645">
                  <c:v>1004</c:v>
                </c:pt>
                <c:pt idx="646">
                  <c:v>1005</c:v>
                </c:pt>
                <c:pt idx="647">
                  <c:v>1006</c:v>
                </c:pt>
                <c:pt idx="648">
                  <c:v>1007</c:v>
                </c:pt>
                <c:pt idx="649">
                  <c:v>1008</c:v>
                </c:pt>
                <c:pt idx="650">
                  <c:v>1014</c:v>
                </c:pt>
                <c:pt idx="651">
                  <c:v>1015</c:v>
                </c:pt>
                <c:pt idx="652">
                  <c:v>1016</c:v>
                </c:pt>
                <c:pt idx="653">
                  <c:v>1017</c:v>
                </c:pt>
                <c:pt idx="654">
                  <c:v>1018</c:v>
                </c:pt>
                <c:pt idx="655">
                  <c:v>1019</c:v>
                </c:pt>
                <c:pt idx="656">
                  <c:v>1020</c:v>
                </c:pt>
                <c:pt idx="657">
                  <c:v>1022</c:v>
                </c:pt>
                <c:pt idx="658">
                  <c:v>1023</c:v>
                </c:pt>
                <c:pt idx="659">
                  <c:v>1024</c:v>
                </c:pt>
                <c:pt idx="660">
                  <c:v>1025</c:v>
                </c:pt>
                <c:pt idx="661">
                  <c:v>1026</c:v>
                </c:pt>
                <c:pt idx="662">
                  <c:v>1030</c:v>
                </c:pt>
                <c:pt idx="663">
                  <c:v>1031</c:v>
                </c:pt>
                <c:pt idx="664">
                  <c:v>1032</c:v>
                </c:pt>
                <c:pt idx="665">
                  <c:v>1033</c:v>
                </c:pt>
                <c:pt idx="666">
                  <c:v>1034</c:v>
                </c:pt>
                <c:pt idx="667">
                  <c:v>1035</c:v>
                </c:pt>
                <c:pt idx="668">
                  <c:v>1036</c:v>
                </c:pt>
                <c:pt idx="669">
                  <c:v>1037</c:v>
                </c:pt>
                <c:pt idx="670">
                  <c:v>1038</c:v>
                </c:pt>
                <c:pt idx="671">
                  <c:v>1039</c:v>
                </c:pt>
                <c:pt idx="672">
                  <c:v>1040</c:v>
                </c:pt>
                <c:pt idx="673">
                  <c:v>1046</c:v>
                </c:pt>
                <c:pt idx="674">
                  <c:v>1047</c:v>
                </c:pt>
                <c:pt idx="675">
                  <c:v>1048</c:v>
                </c:pt>
                <c:pt idx="676">
                  <c:v>1049</c:v>
                </c:pt>
                <c:pt idx="677">
                  <c:v>1051</c:v>
                </c:pt>
                <c:pt idx="678">
                  <c:v>1054</c:v>
                </c:pt>
                <c:pt idx="679">
                  <c:v>1055</c:v>
                </c:pt>
                <c:pt idx="680">
                  <c:v>1056</c:v>
                </c:pt>
                <c:pt idx="681">
                  <c:v>1057</c:v>
                </c:pt>
                <c:pt idx="682">
                  <c:v>1058</c:v>
                </c:pt>
                <c:pt idx="683">
                  <c:v>1059</c:v>
                </c:pt>
                <c:pt idx="684">
                  <c:v>1060</c:v>
                </c:pt>
                <c:pt idx="685">
                  <c:v>1061</c:v>
                </c:pt>
                <c:pt idx="686">
                  <c:v>1065</c:v>
                </c:pt>
                <c:pt idx="687">
                  <c:v>1066</c:v>
                </c:pt>
                <c:pt idx="688">
                  <c:v>1067</c:v>
                </c:pt>
                <c:pt idx="689">
                  <c:v>1068</c:v>
                </c:pt>
                <c:pt idx="690">
                  <c:v>1069</c:v>
                </c:pt>
                <c:pt idx="691">
                  <c:v>1070</c:v>
                </c:pt>
                <c:pt idx="692">
                  <c:v>1071</c:v>
                </c:pt>
                <c:pt idx="693">
                  <c:v>1072</c:v>
                </c:pt>
                <c:pt idx="694">
                  <c:v>1073</c:v>
                </c:pt>
                <c:pt idx="695">
                  <c:v>1074</c:v>
                </c:pt>
                <c:pt idx="696">
                  <c:v>1075</c:v>
                </c:pt>
                <c:pt idx="697">
                  <c:v>1076</c:v>
                </c:pt>
                <c:pt idx="698">
                  <c:v>1077</c:v>
                </c:pt>
                <c:pt idx="699">
                  <c:v>1078</c:v>
                </c:pt>
                <c:pt idx="700">
                  <c:v>1079</c:v>
                </c:pt>
                <c:pt idx="701">
                  <c:v>1080</c:v>
                </c:pt>
                <c:pt idx="702">
                  <c:v>1081</c:v>
                </c:pt>
                <c:pt idx="703">
                  <c:v>1082</c:v>
                </c:pt>
                <c:pt idx="704">
                  <c:v>1083</c:v>
                </c:pt>
                <c:pt idx="705">
                  <c:v>1084</c:v>
                </c:pt>
                <c:pt idx="706">
                  <c:v>1086</c:v>
                </c:pt>
                <c:pt idx="707">
                  <c:v>1087</c:v>
                </c:pt>
                <c:pt idx="708">
                  <c:v>1088</c:v>
                </c:pt>
                <c:pt idx="709">
                  <c:v>1089</c:v>
                </c:pt>
                <c:pt idx="710">
                  <c:v>1090</c:v>
                </c:pt>
                <c:pt idx="711">
                  <c:v>1091</c:v>
                </c:pt>
                <c:pt idx="712">
                  <c:v>1092</c:v>
                </c:pt>
                <c:pt idx="713">
                  <c:v>1093</c:v>
                </c:pt>
                <c:pt idx="714">
                  <c:v>1096</c:v>
                </c:pt>
                <c:pt idx="715">
                  <c:v>1097</c:v>
                </c:pt>
                <c:pt idx="716">
                  <c:v>1098</c:v>
                </c:pt>
                <c:pt idx="717">
                  <c:v>1099</c:v>
                </c:pt>
                <c:pt idx="718">
                  <c:v>1100</c:v>
                </c:pt>
                <c:pt idx="719">
                  <c:v>1101</c:v>
                </c:pt>
                <c:pt idx="720">
                  <c:v>1102</c:v>
                </c:pt>
                <c:pt idx="721">
                  <c:v>1103</c:v>
                </c:pt>
                <c:pt idx="722">
                  <c:v>1104</c:v>
                </c:pt>
                <c:pt idx="723">
                  <c:v>1105</c:v>
                </c:pt>
                <c:pt idx="724">
                  <c:v>1108</c:v>
                </c:pt>
                <c:pt idx="725">
                  <c:v>1109</c:v>
                </c:pt>
                <c:pt idx="726">
                  <c:v>1110</c:v>
                </c:pt>
                <c:pt idx="727">
                  <c:v>1111</c:v>
                </c:pt>
                <c:pt idx="728">
                  <c:v>1112</c:v>
                </c:pt>
                <c:pt idx="729">
                  <c:v>1113</c:v>
                </c:pt>
                <c:pt idx="730">
                  <c:v>1114</c:v>
                </c:pt>
                <c:pt idx="731">
                  <c:v>1115</c:v>
                </c:pt>
                <c:pt idx="732">
                  <c:v>1116</c:v>
                </c:pt>
                <c:pt idx="733">
                  <c:v>1117</c:v>
                </c:pt>
                <c:pt idx="734">
                  <c:v>1118</c:v>
                </c:pt>
                <c:pt idx="735">
                  <c:v>1122</c:v>
                </c:pt>
                <c:pt idx="736">
                  <c:v>1123</c:v>
                </c:pt>
                <c:pt idx="737">
                  <c:v>1124</c:v>
                </c:pt>
                <c:pt idx="738">
                  <c:v>1129</c:v>
                </c:pt>
                <c:pt idx="739">
                  <c:v>1130</c:v>
                </c:pt>
                <c:pt idx="740">
                  <c:v>1131</c:v>
                </c:pt>
                <c:pt idx="741">
                  <c:v>1132</c:v>
                </c:pt>
                <c:pt idx="742">
                  <c:v>1133</c:v>
                </c:pt>
                <c:pt idx="743">
                  <c:v>1134</c:v>
                </c:pt>
                <c:pt idx="744">
                  <c:v>1135</c:v>
                </c:pt>
                <c:pt idx="745">
                  <c:v>1136</c:v>
                </c:pt>
                <c:pt idx="746">
                  <c:v>1137</c:v>
                </c:pt>
                <c:pt idx="747">
                  <c:v>1138</c:v>
                </c:pt>
                <c:pt idx="748">
                  <c:v>1139</c:v>
                </c:pt>
                <c:pt idx="749">
                  <c:v>1143</c:v>
                </c:pt>
                <c:pt idx="750">
                  <c:v>1144</c:v>
                </c:pt>
                <c:pt idx="751">
                  <c:v>1145</c:v>
                </c:pt>
                <c:pt idx="752">
                  <c:v>1146</c:v>
                </c:pt>
                <c:pt idx="753">
                  <c:v>1147</c:v>
                </c:pt>
                <c:pt idx="754">
                  <c:v>1148</c:v>
                </c:pt>
                <c:pt idx="755">
                  <c:v>1149</c:v>
                </c:pt>
                <c:pt idx="756">
                  <c:v>1150</c:v>
                </c:pt>
                <c:pt idx="757">
                  <c:v>1151</c:v>
                </c:pt>
                <c:pt idx="758">
                  <c:v>1152</c:v>
                </c:pt>
                <c:pt idx="759">
                  <c:v>1153</c:v>
                </c:pt>
                <c:pt idx="760">
                  <c:v>1154</c:v>
                </c:pt>
                <c:pt idx="761">
                  <c:v>1155</c:v>
                </c:pt>
                <c:pt idx="762">
                  <c:v>1156</c:v>
                </c:pt>
                <c:pt idx="763">
                  <c:v>1157</c:v>
                </c:pt>
                <c:pt idx="764">
                  <c:v>1158</c:v>
                </c:pt>
                <c:pt idx="765">
                  <c:v>1159</c:v>
                </c:pt>
                <c:pt idx="766">
                  <c:v>1160</c:v>
                </c:pt>
                <c:pt idx="767">
                  <c:v>1161</c:v>
                </c:pt>
                <c:pt idx="768">
                  <c:v>1162</c:v>
                </c:pt>
                <c:pt idx="769">
                  <c:v>1163</c:v>
                </c:pt>
                <c:pt idx="770">
                  <c:v>1164</c:v>
                </c:pt>
                <c:pt idx="771">
                  <c:v>1165</c:v>
                </c:pt>
                <c:pt idx="772">
                  <c:v>1166</c:v>
                </c:pt>
                <c:pt idx="773">
                  <c:v>1167</c:v>
                </c:pt>
                <c:pt idx="774">
                  <c:v>1168</c:v>
                </c:pt>
                <c:pt idx="775">
                  <c:v>1169</c:v>
                </c:pt>
                <c:pt idx="776">
                  <c:v>1170</c:v>
                </c:pt>
                <c:pt idx="777">
                  <c:v>1171</c:v>
                </c:pt>
                <c:pt idx="778">
                  <c:v>1172</c:v>
                </c:pt>
                <c:pt idx="779">
                  <c:v>1173</c:v>
                </c:pt>
                <c:pt idx="780">
                  <c:v>1174</c:v>
                </c:pt>
                <c:pt idx="781">
                  <c:v>1175</c:v>
                </c:pt>
                <c:pt idx="782">
                  <c:v>1176</c:v>
                </c:pt>
                <c:pt idx="783">
                  <c:v>1177</c:v>
                </c:pt>
                <c:pt idx="784">
                  <c:v>1178</c:v>
                </c:pt>
                <c:pt idx="785">
                  <c:v>1179</c:v>
                </c:pt>
                <c:pt idx="786">
                  <c:v>1180</c:v>
                </c:pt>
                <c:pt idx="787">
                  <c:v>1181</c:v>
                </c:pt>
                <c:pt idx="788">
                  <c:v>1182</c:v>
                </c:pt>
                <c:pt idx="789">
                  <c:v>1183</c:v>
                </c:pt>
                <c:pt idx="790">
                  <c:v>1184</c:v>
                </c:pt>
                <c:pt idx="791">
                  <c:v>1185</c:v>
                </c:pt>
                <c:pt idx="792">
                  <c:v>1186</c:v>
                </c:pt>
                <c:pt idx="793">
                  <c:v>1187</c:v>
                </c:pt>
                <c:pt idx="794">
                  <c:v>1188</c:v>
                </c:pt>
                <c:pt idx="795">
                  <c:v>1189</c:v>
                </c:pt>
                <c:pt idx="796">
                  <c:v>1190</c:v>
                </c:pt>
                <c:pt idx="797">
                  <c:v>1191</c:v>
                </c:pt>
                <c:pt idx="798">
                  <c:v>1192</c:v>
                </c:pt>
                <c:pt idx="799">
                  <c:v>1193</c:v>
                </c:pt>
                <c:pt idx="800">
                  <c:v>1194</c:v>
                </c:pt>
                <c:pt idx="801">
                  <c:v>1195</c:v>
                </c:pt>
                <c:pt idx="802">
                  <c:v>1196</c:v>
                </c:pt>
                <c:pt idx="803">
                  <c:v>1197</c:v>
                </c:pt>
                <c:pt idx="804">
                  <c:v>1198</c:v>
                </c:pt>
                <c:pt idx="805">
                  <c:v>1199</c:v>
                </c:pt>
                <c:pt idx="806">
                  <c:v>2000</c:v>
                </c:pt>
                <c:pt idx="807">
                  <c:v>2001</c:v>
                </c:pt>
                <c:pt idx="808">
                  <c:v>2002</c:v>
                </c:pt>
                <c:pt idx="809">
                  <c:v>2003</c:v>
                </c:pt>
                <c:pt idx="810">
                  <c:v>2004</c:v>
                </c:pt>
                <c:pt idx="811">
                  <c:v>2005</c:v>
                </c:pt>
                <c:pt idx="812">
                  <c:v>2006</c:v>
                </c:pt>
                <c:pt idx="813">
                  <c:v>2007</c:v>
                </c:pt>
                <c:pt idx="814">
                  <c:v>2008</c:v>
                </c:pt>
                <c:pt idx="815">
                  <c:v>2009</c:v>
                </c:pt>
                <c:pt idx="816">
                  <c:v>2010</c:v>
                </c:pt>
                <c:pt idx="817">
                  <c:v>2011</c:v>
                </c:pt>
                <c:pt idx="818">
                  <c:v>2012</c:v>
                </c:pt>
                <c:pt idx="819">
                  <c:v>2013</c:v>
                </c:pt>
                <c:pt idx="820">
                  <c:v>2014</c:v>
                </c:pt>
                <c:pt idx="821">
                  <c:v>2015</c:v>
                </c:pt>
                <c:pt idx="822">
                  <c:v>2016</c:v>
                </c:pt>
                <c:pt idx="823">
                  <c:v>2017</c:v>
                </c:pt>
                <c:pt idx="824">
                  <c:v>2018</c:v>
                </c:pt>
                <c:pt idx="825">
                  <c:v>2019</c:v>
                </c:pt>
                <c:pt idx="826">
                  <c:v>2020</c:v>
                </c:pt>
                <c:pt idx="827">
                  <c:v>2021</c:v>
                </c:pt>
                <c:pt idx="828">
                  <c:v>2022</c:v>
                </c:pt>
                <c:pt idx="829">
                  <c:v>2023</c:v>
                </c:pt>
                <c:pt idx="830">
                  <c:v>2024</c:v>
                </c:pt>
                <c:pt idx="831">
                  <c:v>2025</c:v>
                </c:pt>
                <c:pt idx="832">
                  <c:v>2026</c:v>
                </c:pt>
                <c:pt idx="833">
                  <c:v>2027</c:v>
                </c:pt>
                <c:pt idx="834">
                  <c:v>2028</c:v>
                </c:pt>
                <c:pt idx="835">
                  <c:v>2029</c:v>
                </c:pt>
                <c:pt idx="836">
                  <c:v>2030</c:v>
                </c:pt>
                <c:pt idx="837">
                  <c:v>2031</c:v>
                </c:pt>
                <c:pt idx="838">
                  <c:v>2032</c:v>
                </c:pt>
                <c:pt idx="839">
                  <c:v>2033</c:v>
                </c:pt>
                <c:pt idx="840">
                  <c:v>2034</c:v>
                </c:pt>
                <c:pt idx="841">
                  <c:v>2035</c:v>
                </c:pt>
                <c:pt idx="842">
                  <c:v>2036</c:v>
                </c:pt>
                <c:pt idx="843">
                  <c:v>2037</c:v>
                </c:pt>
                <c:pt idx="844">
                  <c:v>2038</c:v>
                </c:pt>
                <c:pt idx="845">
                  <c:v>2039</c:v>
                </c:pt>
                <c:pt idx="846">
                  <c:v>2040</c:v>
                </c:pt>
                <c:pt idx="847">
                  <c:v>2041</c:v>
                </c:pt>
                <c:pt idx="848">
                  <c:v>2042</c:v>
                </c:pt>
                <c:pt idx="849">
                  <c:v>2043</c:v>
                </c:pt>
                <c:pt idx="850">
                  <c:v>2044</c:v>
                </c:pt>
                <c:pt idx="851">
                  <c:v>2045</c:v>
                </c:pt>
                <c:pt idx="852">
                  <c:v>2046</c:v>
                </c:pt>
                <c:pt idx="853">
                  <c:v>2047</c:v>
                </c:pt>
                <c:pt idx="854">
                  <c:v>2048</c:v>
                </c:pt>
                <c:pt idx="855">
                  <c:v>2049</c:v>
                </c:pt>
                <c:pt idx="856">
                  <c:v>2050</c:v>
                </c:pt>
                <c:pt idx="857">
                  <c:v>2051</c:v>
                </c:pt>
                <c:pt idx="858">
                  <c:v>2052</c:v>
                </c:pt>
                <c:pt idx="859">
                  <c:v>2053</c:v>
                </c:pt>
                <c:pt idx="860">
                  <c:v>2054</c:v>
                </c:pt>
                <c:pt idx="861">
                  <c:v>2055</c:v>
                </c:pt>
                <c:pt idx="862">
                  <c:v>2056</c:v>
                </c:pt>
                <c:pt idx="863">
                  <c:v>2057</c:v>
                </c:pt>
                <c:pt idx="864">
                  <c:v>2058</c:v>
                </c:pt>
                <c:pt idx="865">
                  <c:v>2059</c:v>
                </c:pt>
                <c:pt idx="866">
                  <c:v>2060</c:v>
                </c:pt>
                <c:pt idx="867">
                  <c:v>2061</c:v>
                </c:pt>
                <c:pt idx="868">
                  <c:v>2062</c:v>
                </c:pt>
                <c:pt idx="869">
                  <c:v>2063</c:v>
                </c:pt>
                <c:pt idx="870">
                  <c:v>2064</c:v>
                </c:pt>
                <c:pt idx="871">
                  <c:v>2065</c:v>
                </c:pt>
                <c:pt idx="872">
                  <c:v>2066</c:v>
                </c:pt>
                <c:pt idx="873">
                  <c:v>2067</c:v>
                </c:pt>
                <c:pt idx="874">
                  <c:v>2068</c:v>
                </c:pt>
                <c:pt idx="875">
                  <c:v>2069</c:v>
                </c:pt>
                <c:pt idx="876">
                  <c:v>2070</c:v>
                </c:pt>
                <c:pt idx="877">
                  <c:v>2071</c:v>
                </c:pt>
                <c:pt idx="878">
                  <c:v>2072</c:v>
                </c:pt>
                <c:pt idx="879">
                  <c:v>2073</c:v>
                </c:pt>
                <c:pt idx="880">
                  <c:v>2074</c:v>
                </c:pt>
                <c:pt idx="881">
                  <c:v>2075</c:v>
                </c:pt>
                <c:pt idx="882">
                  <c:v>2076</c:v>
                </c:pt>
                <c:pt idx="883">
                  <c:v>2077</c:v>
                </c:pt>
                <c:pt idx="884">
                  <c:v>2078</c:v>
                </c:pt>
                <c:pt idx="885">
                  <c:v>2079</c:v>
                </c:pt>
                <c:pt idx="886">
                  <c:v>2080</c:v>
                </c:pt>
                <c:pt idx="887">
                  <c:v>2081</c:v>
                </c:pt>
                <c:pt idx="888">
                  <c:v>2082</c:v>
                </c:pt>
                <c:pt idx="889">
                  <c:v>2083</c:v>
                </c:pt>
                <c:pt idx="890">
                  <c:v>2084</c:v>
                </c:pt>
                <c:pt idx="891">
                  <c:v>2085</c:v>
                </c:pt>
                <c:pt idx="892">
                  <c:v>2086</c:v>
                </c:pt>
                <c:pt idx="893">
                  <c:v>2087</c:v>
                </c:pt>
                <c:pt idx="894">
                  <c:v>2088</c:v>
                </c:pt>
                <c:pt idx="895">
                  <c:v>2089</c:v>
                </c:pt>
                <c:pt idx="896">
                  <c:v>2090</c:v>
                </c:pt>
                <c:pt idx="897">
                  <c:v>2091</c:v>
                </c:pt>
                <c:pt idx="898">
                  <c:v>2092</c:v>
                </c:pt>
                <c:pt idx="899">
                  <c:v>2093</c:v>
                </c:pt>
                <c:pt idx="900">
                  <c:v>2094</c:v>
                </c:pt>
                <c:pt idx="901">
                  <c:v>2095</c:v>
                </c:pt>
                <c:pt idx="902">
                  <c:v>2096</c:v>
                </c:pt>
                <c:pt idx="903">
                  <c:v>2097</c:v>
                </c:pt>
                <c:pt idx="904">
                  <c:v>2098</c:v>
                </c:pt>
                <c:pt idx="905">
                  <c:v>2099</c:v>
                </c:pt>
                <c:pt idx="906">
                  <c:v>2100</c:v>
                </c:pt>
                <c:pt idx="907">
                  <c:v>2101</c:v>
                </c:pt>
                <c:pt idx="908">
                  <c:v>2102</c:v>
                </c:pt>
                <c:pt idx="909">
                  <c:v>2103</c:v>
                </c:pt>
                <c:pt idx="910">
                  <c:v>2104</c:v>
                </c:pt>
                <c:pt idx="911">
                  <c:v>2105</c:v>
                </c:pt>
                <c:pt idx="912">
                  <c:v>2106</c:v>
                </c:pt>
                <c:pt idx="913">
                  <c:v>2107</c:v>
                </c:pt>
                <c:pt idx="914">
                  <c:v>2108</c:v>
                </c:pt>
                <c:pt idx="915">
                  <c:v>2109</c:v>
                </c:pt>
                <c:pt idx="916">
                  <c:v>2110</c:v>
                </c:pt>
                <c:pt idx="917">
                  <c:v>2111</c:v>
                </c:pt>
                <c:pt idx="918">
                  <c:v>2112</c:v>
                </c:pt>
                <c:pt idx="919">
                  <c:v>2113</c:v>
                </c:pt>
                <c:pt idx="920">
                  <c:v>2114</c:v>
                </c:pt>
                <c:pt idx="921">
                  <c:v>2115</c:v>
                </c:pt>
                <c:pt idx="922">
                  <c:v>2116</c:v>
                </c:pt>
                <c:pt idx="923">
                  <c:v>2117</c:v>
                </c:pt>
                <c:pt idx="924">
                  <c:v>2118</c:v>
                </c:pt>
                <c:pt idx="925">
                  <c:v>2121</c:v>
                </c:pt>
                <c:pt idx="926">
                  <c:v>2122</c:v>
                </c:pt>
                <c:pt idx="927">
                  <c:v>2123</c:v>
                </c:pt>
                <c:pt idx="928">
                  <c:v>2124</c:v>
                </c:pt>
                <c:pt idx="929">
                  <c:v>2125</c:v>
                </c:pt>
                <c:pt idx="930">
                  <c:v>2126</c:v>
                </c:pt>
                <c:pt idx="931">
                  <c:v>2128</c:v>
                </c:pt>
                <c:pt idx="932">
                  <c:v>2129</c:v>
                </c:pt>
                <c:pt idx="933">
                  <c:v>2131</c:v>
                </c:pt>
                <c:pt idx="934">
                  <c:v>2132</c:v>
                </c:pt>
                <c:pt idx="935">
                  <c:v>2133</c:v>
                </c:pt>
                <c:pt idx="936">
                  <c:v>2134</c:v>
                </c:pt>
                <c:pt idx="937">
                  <c:v>2135</c:v>
                </c:pt>
                <c:pt idx="938">
                  <c:v>2136</c:v>
                </c:pt>
                <c:pt idx="939">
                  <c:v>2137</c:v>
                </c:pt>
                <c:pt idx="940">
                  <c:v>2138</c:v>
                </c:pt>
                <c:pt idx="941">
                  <c:v>2139</c:v>
                </c:pt>
                <c:pt idx="942">
                  <c:v>2140</c:v>
                </c:pt>
                <c:pt idx="943">
                  <c:v>2141</c:v>
                </c:pt>
                <c:pt idx="944">
                  <c:v>2142</c:v>
                </c:pt>
                <c:pt idx="945">
                  <c:v>2143</c:v>
                </c:pt>
                <c:pt idx="946">
                  <c:v>2144</c:v>
                </c:pt>
                <c:pt idx="947">
                  <c:v>2145</c:v>
                </c:pt>
                <c:pt idx="948">
                  <c:v>2146</c:v>
                </c:pt>
                <c:pt idx="949">
                  <c:v>2147</c:v>
                </c:pt>
                <c:pt idx="950">
                  <c:v>2148</c:v>
                </c:pt>
                <c:pt idx="951">
                  <c:v>2149</c:v>
                </c:pt>
                <c:pt idx="952">
                  <c:v>2150</c:v>
                </c:pt>
                <c:pt idx="953">
                  <c:v>2151</c:v>
                </c:pt>
                <c:pt idx="954">
                  <c:v>2152</c:v>
                </c:pt>
                <c:pt idx="955">
                  <c:v>2153</c:v>
                </c:pt>
                <c:pt idx="956">
                  <c:v>2154</c:v>
                </c:pt>
                <c:pt idx="957">
                  <c:v>710711</c:v>
                </c:pt>
                <c:pt idx="958">
                  <c:v>;</c:v>
                </c:pt>
              </c:strCache>
            </c:strRef>
          </c:cat>
          <c:val>
            <c:numRef>
              <c:f>'СводнаяФакт-60-90'!$B$5:$B$963</c:f>
              <c:numCache>
                <c:formatCode>General</c:formatCode>
                <c:ptCount val="959"/>
                <c:pt idx="0">
                  <c:v>62</c:v>
                </c:pt>
                <c:pt idx="1">
                  <c:v>83</c:v>
                </c:pt>
                <c:pt idx="2">
                  <c:v>79.3</c:v>
                </c:pt>
                <c:pt idx="3">
                  <c:v>80</c:v>
                </c:pt>
                <c:pt idx="4">
                  <c:v>57.7</c:v>
                </c:pt>
                <c:pt idx="5">
                  <c:v>83.1</c:v>
                </c:pt>
                <c:pt idx="6">
                  <c:v>72.3</c:v>
                </c:pt>
                <c:pt idx="7">
                  <c:v>66</c:v>
                </c:pt>
                <c:pt idx="8">
                  <c:v>77.7</c:v>
                </c:pt>
                <c:pt idx="9">
                  <c:v>73</c:v>
                </c:pt>
                <c:pt idx="10">
                  <c:v>66.5</c:v>
                </c:pt>
                <c:pt idx="11">
                  <c:v>75</c:v>
                </c:pt>
                <c:pt idx="12">
                  <c:v>72</c:v>
                </c:pt>
                <c:pt idx="13">
                  <c:v>72.7</c:v>
                </c:pt>
                <c:pt idx="14">
                  <c:v>75</c:v>
                </c:pt>
                <c:pt idx="15">
                  <c:v>71.3</c:v>
                </c:pt>
                <c:pt idx="16">
                  <c:v>75</c:v>
                </c:pt>
                <c:pt idx="17">
                  <c:v>76.3</c:v>
                </c:pt>
                <c:pt idx="18">
                  <c:v>61.7</c:v>
                </c:pt>
                <c:pt idx="19">
                  <c:v>67.7</c:v>
                </c:pt>
                <c:pt idx="20">
                  <c:v>75.3</c:v>
                </c:pt>
                <c:pt idx="21">
                  <c:v>69.3</c:v>
                </c:pt>
                <c:pt idx="22">
                  <c:v>74</c:v>
                </c:pt>
                <c:pt idx="23">
                  <c:v>73.5</c:v>
                </c:pt>
                <c:pt idx="24">
                  <c:v>74.5</c:v>
                </c:pt>
                <c:pt idx="25">
                  <c:v>69.5</c:v>
                </c:pt>
                <c:pt idx="26">
                  <c:v>69.5</c:v>
                </c:pt>
                <c:pt idx="27">
                  <c:v>77.5</c:v>
                </c:pt>
                <c:pt idx="28">
                  <c:v>75.5</c:v>
                </c:pt>
                <c:pt idx="29">
                  <c:v>87</c:v>
                </c:pt>
                <c:pt idx="30">
                  <c:v>86</c:v>
                </c:pt>
                <c:pt idx="31">
                  <c:v>84</c:v>
                </c:pt>
                <c:pt idx="32">
                  <c:v>85</c:v>
                </c:pt>
                <c:pt idx="33">
                  <c:v>75</c:v>
                </c:pt>
                <c:pt idx="34">
                  <c:v>75.5</c:v>
                </c:pt>
                <c:pt idx="35">
                  <c:v>83</c:v>
                </c:pt>
                <c:pt idx="36">
                  <c:v>78</c:v>
                </c:pt>
                <c:pt idx="37">
                  <c:v>83</c:v>
                </c:pt>
                <c:pt idx="38">
                  <c:v>86.5</c:v>
                </c:pt>
                <c:pt idx="39">
                  <c:v>78</c:v>
                </c:pt>
                <c:pt idx="40">
                  <c:v>79</c:v>
                </c:pt>
                <c:pt idx="41">
                  <c:v>88</c:v>
                </c:pt>
                <c:pt idx="42">
                  <c:v>85</c:v>
                </c:pt>
                <c:pt idx="43">
                  <c:v>89</c:v>
                </c:pt>
                <c:pt idx="44">
                  <c:v>81</c:v>
                </c:pt>
                <c:pt idx="45">
                  <c:v>81.5</c:v>
                </c:pt>
                <c:pt idx="46">
                  <c:v>89.5</c:v>
                </c:pt>
                <c:pt idx="47">
                  <c:v>82.5</c:v>
                </c:pt>
                <c:pt idx="48">
                  <c:v>88.5</c:v>
                </c:pt>
                <c:pt idx="49">
                  <c:v>82</c:v>
                </c:pt>
                <c:pt idx="50">
                  <c:v>87</c:v>
                </c:pt>
                <c:pt idx="51">
                  <c:v>84</c:v>
                </c:pt>
                <c:pt idx="52">
                  <c:v>86.7</c:v>
                </c:pt>
                <c:pt idx="53">
                  <c:v>83.5</c:v>
                </c:pt>
                <c:pt idx="54">
                  <c:v>83.5</c:v>
                </c:pt>
                <c:pt idx="55">
                  <c:v>87.5</c:v>
                </c:pt>
                <c:pt idx="56">
                  <c:v>88</c:v>
                </c:pt>
                <c:pt idx="57">
                  <c:v>80.5</c:v>
                </c:pt>
                <c:pt idx="58">
                  <c:v>80.5</c:v>
                </c:pt>
                <c:pt idx="66">
                  <c:v>118</c:v>
                </c:pt>
                <c:pt idx="67">
                  <c:v>71</c:v>
                </c:pt>
                <c:pt idx="68">
                  <c:v>86.5</c:v>
                </c:pt>
                <c:pt idx="70">
                  <c:v>78</c:v>
                </c:pt>
                <c:pt idx="71">
                  <c:v>73</c:v>
                </c:pt>
                <c:pt idx="72">
                  <c:v>86.5</c:v>
                </c:pt>
                <c:pt idx="73">
                  <c:v>77</c:v>
                </c:pt>
                <c:pt idx="74">
                  <c:v>75.5</c:v>
                </c:pt>
                <c:pt idx="75">
                  <c:v>74</c:v>
                </c:pt>
                <c:pt idx="76">
                  <c:v>74.5</c:v>
                </c:pt>
                <c:pt idx="77">
                  <c:v>77.5</c:v>
                </c:pt>
                <c:pt idx="78">
                  <c:v>74.5</c:v>
                </c:pt>
                <c:pt idx="79">
                  <c:v>92</c:v>
                </c:pt>
                <c:pt idx="80">
                  <c:v>79.5</c:v>
                </c:pt>
                <c:pt idx="81">
                  <c:v>75.7</c:v>
                </c:pt>
                <c:pt idx="82">
                  <c:v>81</c:v>
                </c:pt>
                <c:pt idx="83">
                  <c:v>81</c:v>
                </c:pt>
                <c:pt idx="84">
                  <c:v>76.5</c:v>
                </c:pt>
                <c:pt idx="85">
                  <c:v>76</c:v>
                </c:pt>
                <c:pt idx="86">
                  <c:v>74</c:v>
                </c:pt>
                <c:pt idx="87">
                  <c:v>74.5</c:v>
                </c:pt>
                <c:pt idx="88">
                  <c:v>75.5</c:v>
                </c:pt>
                <c:pt idx="89">
                  <c:v>79</c:v>
                </c:pt>
                <c:pt idx="90">
                  <c:v>75.5</c:v>
                </c:pt>
                <c:pt idx="91">
                  <c:v>77</c:v>
                </c:pt>
                <c:pt idx="92">
                  <c:v>77</c:v>
                </c:pt>
                <c:pt idx="93">
                  <c:v>86</c:v>
                </c:pt>
                <c:pt idx="94">
                  <c:v>77</c:v>
                </c:pt>
                <c:pt idx="95">
                  <c:v>77</c:v>
                </c:pt>
                <c:pt idx="97">
                  <c:v>76.5</c:v>
                </c:pt>
                <c:pt idx="98">
                  <c:v>65</c:v>
                </c:pt>
                <c:pt idx="99">
                  <c:v>65.5</c:v>
                </c:pt>
                <c:pt idx="100">
                  <c:v>65.5</c:v>
                </c:pt>
                <c:pt idx="101">
                  <c:v>73</c:v>
                </c:pt>
                <c:pt idx="102">
                  <c:v>68.5</c:v>
                </c:pt>
                <c:pt idx="103">
                  <c:v>71</c:v>
                </c:pt>
                <c:pt idx="104">
                  <c:v>72.5</c:v>
                </c:pt>
                <c:pt idx="105">
                  <c:v>80.5</c:v>
                </c:pt>
                <c:pt idx="106">
                  <c:v>78.5</c:v>
                </c:pt>
                <c:pt idx="107">
                  <c:v>77.5</c:v>
                </c:pt>
                <c:pt idx="108">
                  <c:v>76.5</c:v>
                </c:pt>
                <c:pt idx="109">
                  <c:v>79.5</c:v>
                </c:pt>
                <c:pt idx="110">
                  <c:v>73.5</c:v>
                </c:pt>
                <c:pt idx="111">
                  <c:v>79</c:v>
                </c:pt>
                <c:pt idx="112">
                  <c:v>80.5</c:v>
                </c:pt>
                <c:pt idx="113">
                  <c:v>66.5</c:v>
                </c:pt>
                <c:pt idx="114">
                  <c:v>67</c:v>
                </c:pt>
                <c:pt idx="115">
                  <c:v>77.5</c:v>
                </c:pt>
                <c:pt idx="116">
                  <c:v>70.5</c:v>
                </c:pt>
                <c:pt idx="117">
                  <c:v>75.5</c:v>
                </c:pt>
                <c:pt idx="118">
                  <c:v>70.5</c:v>
                </c:pt>
                <c:pt idx="119">
                  <c:v>64.5</c:v>
                </c:pt>
                <c:pt idx="120">
                  <c:v>68.5</c:v>
                </c:pt>
                <c:pt idx="121">
                  <c:v>69</c:v>
                </c:pt>
                <c:pt idx="122">
                  <c:v>67</c:v>
                </c:pt>
                <c:pt idx="123">
                  <c:v>67.5</c:v>
                </c:pt>
                <c:pt idx="124">
                  <c:v>65.5</c:v>
                </c:pt>
                <c:pt idx="125">
                  <c:v>69</c:v>
                </c:pt>
                <c:pt idx="126">
                  <c:v>70.5</c:v>
                </c:pt>
                <c:pt idx="127">
                  <c:v>77</c:v>
                </c:pt>
                <c:pt idx="128">
                  <c:v>78</c:v>
                </c:pt>
                <c:pt idx="129">
                  <c:v>77</c:v>
                </c:pt>
                <c:pt idx="130">
                  <c:v>79</c:v>
                </c:pt>
                <c:pt idx="131">
                  <c:v>76</c:v>
                </c:pt>
                <c:pt idx="132">
                  <c:v>70.5</c:v>
                </c:pt>
                <c:pt idx="133">
                  <c:v>77.5</c:v>
                </c:pt>
                <c:pt idx="134">
                  <c:v>74</c:v>
                </c:pt>
                <c:pt idx="135">
                  <c:v>76.5</c:v>
                </c:pt>
                <c:pt idx="136">
                  <c:v>78.5</c:v>
                </c:pt>
                <c:pt idx="137">
                  <c:v>77.5</c:v>
                </c:pt>
                <c:pt idx="138">
                  <c:v>78.5</c:v>
                </c:pt>
                <c:pt idx="139">
                  <c:v>69</c:v>
                </c:pt>
                <c:pt idx="140">
                  <c:v>66.5</c:v>
                </c:pt>
                <c:pt idx="141">
                  <c:v>73</c:v>
                </c:pt>
                <c:pt idx="142">
                  <c:v>68</c:v>
                </c:pt>
                <c:pt idx="143">
                  <c:v>74.5</c:v>
                </c:pt>
                <c:pt idx="144">
                  <c:v>74</c:v>
                </c:pt>
                <c:pt idx="145">
                  <c:v>67</c:v>
                </c:pt>
                <c:pt idx="146">
                  <c:v>71</c:v>
                </c:pt>
                <c:pt idx="147">
                  <c:v>71.5</c:v>
                </c:pt>
                <c:pt idx="148">
                  <c:v>66.5</c:v>
                </c:pt>
                <c:pt idx="149">
                  <c:v>70</c:v>
                </c:pt>
                <c:pt idx="150">
                  <c:v>78.5</c:v>
                </c:pt>
                <c:pt idx="151">
                  <c:v>79.5</c:v>
                </c:pt>
                <c:pt idx="152">
                  <c:v>72.5</c:v>
                </c:pt>
                <c:pt idx="153">
                  <c:v>67.5</c:v>
                </c:pt>
                <c:pt idx="155">
                  <c:v>65</c:v>
                </c:pt>
                <c:pt idx="156">
                  <c:v>68</c:v>
                </c:pt>
                <c:pt idx="157">
                  <c:v>66</c:v>
                </c:pt>
                <c:pt idx="158">
                  <c:v>270.5</c:v>
                </c:pt>
                <c:pt idx="159">
                  <c:v>283</c:v>
                </c:pt>
                <c:pt idx="160">
                  <c:v>74</c:v>
                </c:pt>
                <c:pt idx="161">
                  <c:v>82</c:v>
                </c:pt>
                <c:pt idx="162">
                  <c:v>73.5</c:v>
                </c:pt>
                <c:pt idx="163">
                  <c:v>73.5</c:v>
                </c:pt>
                <c:pt idx="164">
                  <c:v>82.5</c:v>
                </c:pt>
                <c:pt idx="165">
                  <c:v>68.5</c:v>
                </c:pt>
                <c:pt idx="166">
                  <c:v>74.5</c:v>
                </c:pt>
                <c:pt idx="167">
                  <c:v>77</c:v>
                </c:pt>
                <c:pt idx="169">
                  <c:v>71.5</c:v>
                </c:pt>
                <c:pt idx="170">
                  <c:v>95.3</c:v>
                </c:pt>
                <c:pt idx="171">
                  <c:v>80</c:v>
                </c:pt>
                <c:pt idx="172">
                  <c:v>73</c:v>
                </c:pt>
                <c:pt idx="173">
                  <c:v>73</c:v>
                </c:pt>
                <c:pt idx="174">
                  <c:v>77.5</c:v>
                </c:pt>
                <c:pt idx="175">
                  <c:v>70</c:v>
                </c:pt>
                <c:pt idx="176">
                  <c:v>68</c:v>
                </c:pt>
                <c:pt idx="177">
                  <c:v>70</c:v>
                </c:pt>
                <c:pt idx="178">
                  <c:v>70</c:v>
                </c:pt>
                <c:pt idx="179">
                  <c:v>70.5</c:v>
                </c:pt>
                <c:pt idx="180">
                  <c:v>69.5</c:v>
                </c:pt>
                <c:pt idx="181">
                  <c:v>79</c:v>
                </c:pt>
                <c:pt idx="182">
                  <c:v>80.5</c:v>
                </c:pt>
                <c:pt idx="183">
                  <c:v>77.5</c:v>
                </c:pt>
                <c:pt idx="184">
                  <c:v>106.5</c:v>
                </c:pt>
                <c:pt idx="185">
                  <c:v>77.5</c:v>
                </c:pt>
                <c:pt idx="186">
                  <c:v>100</c:v>
                </c:pt>
                <c:pt idx="187">
                  <c:v>83.5</c:v>
                </c:pt>
                <c:pt idx="188">
                  <c:v>88</c:v>
                </c:pt>
                <c:pt idx="189">
                  <c:v>75</c:v>
                </c:pt>
                <c:pt idx="190">
                  <c:v>77</c:v>
                </c:pt>
                <c:pt idx="191">
                  <c:v>80.5</c:v>
                </c:pt>
                <c:pt idx="192">
                  <c:v>75.5</c:v>
                </c:pt>
                <c:pt idx="193">
                  <c:v>73</c:v>
                </c:pt>
                <c:pt idx="194">
                  <c:v>72.5</c:v>
                </c:pt>
                <c:pt idx="195">
                  <c:v>76.5</c:v>
                </c:pt>
                <c:pt idx="196">
                  <c:v>72.5</c:v>
                </c:pt>
                <c:pt idx="197">
                  <c:v>75</c:v>
                </c:pt>
                <c:pt idx="198">
                  <c:v>86.5</c:v>
                </c:pt>
                <c:pt idx="199">
                  <c:v>74</c:v>
                </c:pt>
                <c:pt idx="200">
                  <c:v>82</c:v>
                </c:pt>
                <c:pt idx="201">
                  <c:v>71.5</c:v>
                </c:pt>
                <c:pt idx="202">
                  <c:v>74.5</c:v>
                </c:pt>
                <c:pt idx="203">
                  <c:v>72</c:v>
                </c:pt>
                <c:pt idx="204">
                  <c:v>73</c:v>
                </c:pt>
                <c:pt idx="205">
                  <c:v>72</c:v>
                </c:pt>
                <c:pt idx="206">
                  <c:v>73</c:v>
                </c:pt>
                <c:pt idx="207">
                  <c:v>88.5</c:v>
                </c:pt>
                <c:pt idx="208">
                  <c:v>72.5</c:v>
                </c:pt>
                <c:pt idx="209">
                  <c:v>73</c:v>
                </c:pt>
                <c:pt idx="210">
                  <c:v>73.5</c:v>
                </c:pt>
                <c:pt idx="211">
                  <c:v>84</c:v>
                </c:pt>
                <c:pt idx="212">
                  <c:v>77.5</c:v>
                </c:pt>
                <c:pt idx="213">
                  <c:v>78.5</c:v>
                </c:pt>
                <c:pt idx="214">
                  <c:v>77</c:v>
                </c:pt>
                <c:pt idx="215">
                  <c:v>82.5</c:v>
                </c:pt>
                <c:pt idx="216">
                  <c:v>80.5</c:v>
                </c:pt>
                <c:pt idx="217">
                  <c:v>75</c:v>
                </c:pt>
                <c:pt idx="218">
                  <c:v>81.5</c:v>
                </c:pt>
                <c:pt idx="219">
                  <c:v>78</c:v>
                </c:pt>
                <c:pt idx="220">
                  <c:v>71.5</c:v>
                </c:pt>
                <c:pt idx="221">
                  <c:v>75</c:v>
                </c:pt>
                <c:pt idx="222">
                  <c:v>79</c:v>
                </c:pt>
                <c:pt idx="223">
                  <c:v>77</c:v>
                </c:pt>
                <c:pt idx="224">
                  <c:v>82</c:v>
                </c:pt>
                <c:pt idx="225">
                  <c:v>84.5</c:v>
                </c:pt>
                <c:pt idx="226">
                  <c:v>82</c:v>
                </c:pt>
                <c:pt idx="227">
                  <c:v>83.5</c:v>
                </c:pt>
                <c:pt idx="228">
                  <c:v>83.5</c:v>
                </c:pt>
                <c:pt idx="229">
                  <c:v>76.5</c:v>
                </c:pt>
                <c:pt idx="230">
                  <c:v>82</c:v>
                </c:pt>
                <c:pt idx="231">
                  <c:v>87.5</c:v>
                </c:pt>
                <c:pt idx="232">
                  <c:v>88.3</c:v>
                </c:pt>
                <c:pt idx="233">
                  <c:v>82.5</c:v>
                </c:pt>
                <c:pt idx="234">
                  <c:v>93</c:v>
                </c:pt>
                <c:pt idx="235">
                  <c:v>80.5</c:v>
                </c:pt>
                <c:pt idx="236">
                  <c:v>81.5</c:v>
                </c:pt>
                <c:pt idx="237">
                  <c:v>80.5</c:v>
                </c:pt>
                <c:pt idx="238">
                  <c:v>85.5</c:v>
                </c:pt>
                <c:pt idx="239">
                  <c:v>79.5</c:v>
                </c:pt>
                <c:pt idx="240">
                  <c:v>73.5</c:v>
                </c:pt>
                <c:pt idx="241">
                  <c:v>75.5</c:v>
                </c:pt>
                <c:pt idx="242">
                  <c:v>83.5</c:v>
                </c:pt>
                <c:pt idx="243">
                  <c:v>81.25</c:v>
                </c:pt>
                <c:pt idx="244">
                  <c:v>79.25</c:v>
                </c:pt>
                <c:pt idx="245">
                  <c:v>76.75</c:v>
                </c:pt>
                <c:pt idx="246">
                  <c:v>72.5</c:v>
                </c:pt>
                <c:pt idx="247">
                  <c:v>74.5</c:v>
                </c:pt>
                <c:pt idx="248">
                  <c:v>75</c:v>
                </c:pt>
                <c:pt idx="249">
                  <c:v>77.25</c:v>
                </c:pt>
                <c:pt idx="250">
                  <c:v>83</c:v>
                </c:pt>
                <c:pt idx="251">
                  <c:v>81.5</c:v>
                </c:pt>
                <c:pt idx="252">
                  <c:v>79</c:v>
                </c:pt>
                <c:pt idx="253">
                  <c:v>78.5</c:v>
                </c:pt>
                <c:pt idx="254">
                  <c:v>92</c:v>
                </c:pt>
                <c:pt idx="255">
                  <c:v>78.75</c:v>
                </c:pt>
                <c:pt idx="256">
                  <c:v>78.5</c:v>
                </c:pt>
                <c:pt idx="257">
                  <c:v>79</c:v>
                </c:pt>
                <c:pt idx="258">
                  <c:v>74</c:v>
                </c:pt>
                <c:pt idx="259">
                  <c:v>81</c:v>
                </c:pt>
                <c:pt idx="260">
                  <c:v>78</c:v>
                </c:pt>
                <c:pt idx="261">
                  <c:v>80.75</c:v>
                </c:pt>
                <c:pt idx="262">
                  <c:v>78</c:v>
                </c:pt>
                <c:pt idx="263">
                  <c:v>78</c:v>
                </c:pt>
                <c:pt idx="264">
                  <c:v>80.5</c:v>
                </c:pt>
                <c:pt idx="265">
                  <c:v>79.25</c:v>
                </c:pt>
                <c:pt idx="266">
                  <c:v>73</c:v>
                </c:pt>
                <c:pt idx="267">
                  <c:v>85.5</c:v>
                </c:pt>
                <c:pt idx="268">
                  <c:v>78</c:v>
                </c:pt>
                <c:pt idx="269">
                  <c:v>79.5</c:v>
                </c:pt>
                <c:pt idx="270">
                  <c:v>85</c:v>
                </c:pt>
                <c:pt idx="271">
                  <c:v>90</c:v>
                </c:pt>
                <c:pt idx="272">
                  <c:v>76.5</c:v>
                </c:pt>
                <c:pt idx="273">
                  <c:v>77</c:v>
                </c:pt>
                <c:pt idx="274">
                  <c:v>79.5</c:v>
                </c:pt>
                <c:pt idx="275">
                  <c:v>76.5</c:v>
                </c:pt>
                <c:pt idx="276">
                  <c:v>76</c:v>
                </c:pt>
                <c:pt idx="277">
                  <c:v>74.5</c:v>
                </c:pt>
                <c:pt idx="278">
                  <c:v>72.5</c:v>
                </c:pt>
                <c:pt idx="279">
                  <c:v>77</c:v>
                </c:pt>
                <c:pt idx="280">
                  <c:v>70.5</c:v>
                </c:pt>
                <c:pt idx="281">
                  <c:v>73</c:v>
                </c:pt>
                <c:pt idx="282">
                  <c:v>79</c:v>
                </c:pt>
                <c:pt idx="283">
                  <c:v>81.5</c:v>
                </c:pt>
                <c:pt idx="284">
                  <c:v>81</c:v>
                </c:pt>
                <c:pt idx="285">
                  <c:v>79</c:v>
                </c:pt>
                <c:pt idx="286">
                  <c:v>83</c:v>
                </c:pt>
                <c:pt idx="287">
                  <c:v>72.5</c:v>
                </c:pt>
                <c:pt idx="288">
                  <c:v>71.5</c:v>
                </c:pt>
                <c:pt idx="289">
                  <c:v>73</c:v>
                </c:pt>
                <c:pt idx="290">
                  <c:v>76.5</c:v>
                </c:pt>
                <c:pt idx="291">
                  <c:v>69.5</c:v>
                </c:pt>
                <c:pt idx="292">
                  <c:v>73.5</c:v>
                </c:pt>
                <c:pt idx="293">
                  <c:v>76</c:v>
                </c:pt>
                <c:pt idx="294">
                  <c:v>74</c:v>
                </c:pt>
                <c:pt idx="295">
                  <c:v>75.5</c:v>
                </c:pt>
                <c:pt idx="296">
                  <c:v>73</c:v>
                </c:pt>
                <c:pt idx="297">
                  <c:v>71</c:v>
                </c:pt>
                <c:pt idx="298">
                  <c:v>70</c:v>
                </c:pt>
                <c:pt idx="299">
                  <c:v>74.5</c:v>
                </c:pt>
                <c:pt idx="300">
                  <c:v>70</c:v>
                </c:pt>
                <c:pt idx="301">
                  <c:v>70</c:v>
                </c:pt>
                <c:pt idx="302">
                  <c:v>80.5</c:v>
                </c:pt>
                <c:pt idx="303">
                  <c:v>69.5</c:v>
                </c:pt>
                <c:pt idx="304">
                  <c:v>81</c:v>
                </c:pt>
                <c:pt idx="305">
                  <c:v>75.5</c:v>
                </c:pt>
                <c:pt idx="306">
                  <c:v>71.5</c:v>
                </c:pt>
                <c:pt idx="307">
                  <c:v>76</c:v>
                </c:pt>
                <c:pt idx="308">
                  <c:v>73.5</c:v>
                </c:pt>
                <c:pt idx="309">
                  <c:v>77</c:v>
                </c:pt>
                <c:pt idx="310">
                  <c:v>73.5</c:v>
                </c:pt>
                <c:pt idx="311">
                  <c:v>83</c:v>
                </c:pt>
                <c:pt idx="312">
                  <c:v>77</c:v>
                </c:pt>
                <c:pt idx="313">
                  <c:v>76.5</c:v>
                </c:pt>
                <c:pt idx="314">
                  <c:v>84.5</c:v>
                </c:pt>
                <c:pt idx="315">
                  <c:v>75.5</c:v>
                </c:pt>
                <c:pt idx="316">
                  <c:v>81.5</c:v>
                </c:pt>
                <c:pt idx="317">
                  <c:v>86.5</c:v>
                </c:pt>
                <c:pt idx="318">
                  <c:v>86</c:v>
                </c:pt>
                <c:pt idx="319">
                  <c:v>85.5</c:v>
                </c:pt>
                <c:pt idx="320">
                  <c:v>81</c:v>
                </c:pt>
                <c:pt idx="321">
                  <c:v>74</c:v>
                </c:pt>
                <c:pt idx="322">
                  <c:v>75</c:v>
                </c:pt>
                <c:pt idx="323">
                  <c:v>72</c:v>
                </c:pt>
                <c:pt idx="324">
                  <c:v>82</c:v>
                </c:pt>
                <c:pt idx="325">
                  <c:v>81</c:v>
                </c:pt>
                <c:pt idx="326">
                  <c:v>72</c:v>
                </c:pt>
                <c:pt idx="327">
                  <c:v>74.5</c:v>
                </c:pt>
                <c:pt idx="328">
                  <c:v>77.5</c:v>
                </c:pt>
                <c:pt idx="329">
                  <c:v>76</c:v>
                </c:pt>
                <c:pt idx="330">
                  <c:v>79</c:v>
                </c:pt>
                <c:pt idx="331">
                  <c:v>73</c:v>
                </c:pt>
                <c:pt idx="332">
                  <c:v>40</c:v>
                </c:pt>
                <c:pt idx="333">
                  <c:v>77.5</c:v>
                </c:pt>
                <c:pt idx="334">
                  <c:v>82.5</c:v>
                </c:pt>
                <c:pt idx="335">
                  <c:v>84</c:v>
                </c:pt>
                <c:pt idx="336">
                  <c:v>80.5</c:v>
                </c:pt>
                <c:pt idx="337">
                  <c:v>82</c:v>
                </c:pt>
                <c:pt idx="338">
                  <c:v>83.5</c:v>
                </c:pt>
                <c:pt idx="339">
                  <c:v>78.5</c:v>
                </c:pt>
                <c:pt idx="340">
                  <c:v>80.5</c:v>
                </c:pt>
                <c:pt idx="341">
                  <c:v>80</c:v>
                </c:pt>
                <c:pt idx="342">
                  <c:v>74.5</c:v>
                </c:pt>
                <c:pt idx="343">
                  <c:v>83.5</c:v>
                </c:pt>
                <c:pt idx="344">
                  <c:v>81.5</c:v>
                </c:pt>
                <c:pt idx="345">
                  <c:v>79</c:v>
                </c:pt>
                <c:pt idx="346">
                  <c:v>77</c:v>
                </c:pt>
                <c:pt idx="347">
                  <c:v>81.5</c:v>
                </c:pt>
                <c:pt idx="348">
                  <c:v>79</c:v>
                </c:pt>
                <c:pt idx="349">
                  <c:v>90.5</c:v>
                </c:pt>
                <c:pt idx="350">
                  <c:v>77</c:v>
                </c:pt>
                <c:pt idx="351">
                  <c:v>81</c:v>
                </c:pt>
                <c:pt idx="352">
                  <c:v>77.5</c:v>
                </c:pt>
                <c:pt idx="353">
                  <c:v>82.5</c:v>
                </c:pt>
                <c:pt idx="354">
                  <c:v>89</c:v>
                </c:pt>
                <c:pt idx="355">
                  <c:v>107.5</c:v>
                </c:pt>
                <c:pt idx="356">
                  <c:v>109.5</c:v>
                </c:pt>
                <c:pt idx="357">
                  <c:v>107</c:v>
                </c:pt>
                <c:pt idx="358">
                  <c:v>89.5</c:v>
                </c:pt>
                <c:pt idx="359">
                  <c:v>88.5</c:v>
                </c:pt>
                <c:pt idx="360">
                  <c:v>90.7</c:v>
                </c:pt>
                <c:pt idx="361">
                  <c:v>88.5</c:v>
                </c:pt>
                <c:pt idx="362">
                  <c:v>85.5</c:v>
                </c:pt>
                <c:pt idx="363">
                  <c:v>89.5</c:v>
                </c:pt>
                <c:pt idx="364">
                  <c:v>85.5</c:v>
                </c:pt>
                <c:pt idx="365">
                  <c:v>88.5</c:v>
                </c:pt>
                <c:pt idx="366">
                  <c:v>90</c:v>
                </c:pt>
                <c:pt idx="367">
                  <c:v>80</c:v>
                </c:pt>
                <c:pt idx="368">
                  <c:v>86.5</c:v>
                </c:pt>
                <c:pt idx="369">
                  <c:v>82</c:v>
                </c:pt>
                <c:pt idx="370">
                  <c:v>82.5</c:v>
                </c:pt>
                <c:pt idx="371">
                  <c:v>79.5</c:v>
                </c:pt>
                <c:pt idx="372">
                  <c:v>89.5</c:v>
                </c:pt>
                <c:pt idx="373">
                  <c:v>88</c:v>
                </c:pt>
                <c:pt idx="374">
                  <c:v>77</c:v>
                </c:pt>
                <c:pt idx="375">
                  <c:v>74.5</c:v>
                </c:pt>
                <c:pt idx="376">
                  <c:v>79</c:v>
                </c:pt>
                <c:pt idx="377">
                  <c:v>71.5</c:v>
                </c:pt>
                <c:pt idx="378">
                  <c:v>79.5</c:v>
                </c:pt>
                <c:pt idx="380">
                  <c:v>79.25</c:v>
                </c:pt>
                <c:pt idx="381">
                  <c:v>78</c:v>
                </c:pt>
                <c:pt idx="382">
                  <c:v>76</c:v>
                </c:pt>
                <c:pt idx="383">
                  <c:v>78.5</c:v>
                </c:pt>
                <c:pt idx="384">
                  <c:v>73</c:v>
                </c:pt>
                <c:pt idx="385">
                  <c:v>85</c:v>
                </c:pt>
                <c:pt idx="386">
                  <c:v>72.5</c:v>
                </c:pt>
                <c:pt idx="387">
                  <c:v>72.5</c:v>
                </c:pt>
                <c:pt idx="388">
                  <c:v>78.5</c:v>
                </c:pt>
                <c:pt idx="389">
                  <c:v>74.5</c:v>
                </c:pt>
                <c:pt idx="390">
                  <c:v>68.5</c:v>
                </c:pt>
                <c:pt idx="391">
                  <c:v>75</c:v>
                </c:pt>
                <c:pt idx="392">
                  <c:v>74</c:v>
                </c:pt>
                <c:pt idx="393">
                  <c:v>77</c:v>
                </c:pt>
                <c:pt idx="394">
                  <c:v>70</c:v>
                </c:pt>
                <c:pt idx="395">
                  <c:v>77.5</c:v>
                </c:pt>
                <c:pt idx="396">
                  <c:v>71.5</c:v>
                </c:pt>
                <c:pt idx="397">
                  <c:v>70.5</c:v>
                </c:pt>
                <c:pt idx="398">
                  <c:v>76</c:v>
                </c:pt>
                <c:pt idx="399">
                  <c:v>72.75</c:v>
                </c:pt>
                <c:pt idx="400">
                  <c:v>77</c:v>
                </c:pt>
                <c:pt idx="401">
                  <c:v>74</c:v>
                </c:pt>
                <c:pt idx="402">
                  <c:v>76</c:v>
                </c:pt>
                <c:pt idx="403">
                  <c:v>73</c:v>
                </c:pt>
                <c:pt idx="404">
                  <c:v>75</c:v>
                </c:pt>
                <c:pt idx="405">
                  <c:v>71</c:v>
                </c:pt>
                <c:pt idx="406">
                  <c:v>68.5</c:v>
                </c:pt>
                <c:pt idx="407">
                  <c:v>71.5</c:v>
                </c:pt>
                <c:pt idx="408">
                  <c:v>61.5</c:v>
                </c:pt>
                <c:pt idx="409">
                  <c:v>74</c:v>
                </c:pt>
                <c:pt idx="410">
                  <c:v>69.5</c:v>
                </c:pt>
                <c:pt idx="411">
                  <c:v>71.75</c:v>
                </c:pt>
                <c:pt idx="412">
                  <c:v>68.5</c:v>
                </c:pt>
                <c:pt idx="413">
                  <c:v>72.25</c:v>
                </c:pt>
                <c:pt idx="414">
                  <c:v>74</c:v>
                </c:pt>
                <c:pt idx="415">
                  <c:v>79</c:v>
                </c:pt>
                <c:pt idx="416">
                  <c:v>84</c:v>
                </c:pt>
                <c:pt idx="417">
                  <c:v>97.5</c:v>
                </c:pt>
                <c:pt idx="418">
                  <c:v>83</c:v>
                </c:pt>
                <c:pt idx="419">
                  <c:v>71.5</c:v>
                </c:pt>
                <c:pt idx="420">
                  <c:v>74.75</c:v>
                </c:pt>
                <c:pt idx="421">
                  <c:v>75.5</c:v>
                </c:pt>
                <c:pt idx="422">
                  <c:v>74.25</c:v>
                </c:pt>
                <c:pt idx="423">
                  <c:v>75.75</c:v>
                </c:pt>
                <c:pt idx="424">
                  <c:v>75.25</c:v>
                </c:pt>
                <c:pt idx="425">
                  <c:v>74.5</c:v>
                </c:pt>
                <c:pt idx="426">
                  <c:v>78</c:v>
                </c:pt>
                <c:pt idx="427">
                  <c:v>78.25</c:v>
                </c:pt>
                <c:pt idx="428">
                  <c:v>70.25</c:v>
                </c:pt>
                <c:pt idx="429">
                  <c:v>69</c:v>
                </c:pt>
                <c:pt idx="430">
                  <c:v>63.25</c:v>
                </c:pt>
                <c:pt idx="431">
                  <c:v>80.5</c:v>
                </c:pt>
                <c:pt idx="432">
                  <c:v>82</c:v>
                </c:pt>
                <c:pt idx="433">
                  <c:v>69</c:v>
                </c:pt>
                <c:pt idx="434">
                  <c:v>69.5</c:v>
                </c:pt>
                <c:pt idx="435">
                  <c:v>69.75</c:v>
                </c:pt>
                <c:pt idx="436">
                  <c:v>68.75</c:v>
                </c:pt>
                <c:pt idx="437">
                  <c:v>74.25</c:v>
                </c:pt>
                <c:pt idx="438">
                  <c:v>72.25</c:v>
                </c:pt>
                <c:pt idx="439">
                  <c:v>73.5</c:v>
                </c:pt>
                <c:pt idx="440">
                  <c:v>68.75</c:v>
                </c:pt>
                <c:pt idx="441">
                  <c:v>68.75</c:v>
                </c:pt>
                <c:pt idx="442">
                  <c:v>71.25</c:v>
                </c:pt>
                <c:pt idx="443">
                  <c:v>66.5</c:v>
                </c:pt>
                <c:pt idx="444">
                  <c:v>61.5</c:v>
                </c:pt>
                <c:pt idx="445">
                  <c:v>60</c:v>
                </c:pt>
                <c:pt idx="446">
                  <c:v>61</c:v>
                </c:pt>
                <c:pt idx="447">
                  <c:v>58.5</c:v>
                </c:pt>
                <c:pt idx="448">
                  <c:v>74</c:v>
                </c:pt>
                <c:pt idx="449">
                  <c:v>69.5</c:v>
                </c:pt>
                <c:pt idx="450">
                  <c:v>66</c:v>
                </c:pt>
                <c:pt idx="451">
                  <c:v>72.5</c:v>
                </c:pt>
                <c:pt idx="452">
                  <c:v>69</c:v>
                </c:pt>
                <c:pt idx="453">
                  <c:v>63.5</c:v>
                </c:pt>
                <c:pt idx="454">
                  <c:v>65.5</c:v>
                </c:pt>
                <c:pt idx="455">
                  <c:v>62</c:v>
                </c:pt>
                <c:pt idx="456">
                  <c:v>68</c:v>
                </c:pt>
                <c:pt idx="457">
                  <c:v>70</c:v>
                </c:pt>
                <c:pt idx="458">
                  <c:v>73</c:v>
                </c:pt>
                <c:pt idx="459">
                  <c:v>65</c:v>
                </c:pt>
                <c:pt idx="460">
                  <c:v>75.5</c:v>
                </c:pt>
                <c:pt idx="461">
                  <c:v>70.5</c:v>
                </c:pt>
                <c:pt idx="462">
                  <c:v>73</c:v>
                </c:pt>
                <c:pt idx="463">
                  <c:v>64.5</c:v>
                </c:pt>
                <c:pt idx="464">
                  <c:v>68</c:v>
                </c:pt>
                <c:pt idx="465">
                  <c:v>67</c:v>
                </c:pt>
                <c:pt idx="466">
                  <c:v>60</c:v>
                </c:pt>
                <c:pt idx="467">
                  <c:v>68</c:v>
                </c:pt>
                <c:pt idx="468">
                  <c:v>65.5</c:v>
                </c:pt>
                <c:pt idx="469">
                  <c:v>64.5</c:v>
                </c:pt>
                <c:pt idx="470">
                  <c:v>60.5</c:v>
                </c:pt>
                <c:pt idx="471">
                  <c:v>64</c:v>
                </c:pt>
                <c:pt idx="472">
                  <c:v>59</c:v>
                </c:pt>
                <c:pt idx="473">
                  <c:v>69</c:v>
                </c:pt>
                <c:pt idx="474">
                  <c:v>65.5</c:v>
                </c:pt>
                <c:pt idx="475">
                  <c:v>69</c:v>
                </c:pt>
                <c:pt idx="476">
                  <c:v>72.5</c:v>
                </c:pt>
                <c:pt idx="477">
                  <c:v>76</c:v>
                </c:pt>
                <c:pt idx="478">
                  <c:v>72</c:v>
                </c:pt>
                <c:pt idx="479">
                  <c:v>74</c:v>
                </c:pt>
                <c:pt idx="480">
                  <c:v>62</c:v>
                </c:pt>
                <c:pt idx="481">
                  <c:v>63</c:v>
                </c:pt>
                <c:pt idx="482">
                  <c:v>75.5</c:v>
                </c:pt>
                <c:pt idx="483">
                  <c:v>73.5</c:v>
                </c:pt>
                <c:pt idx="484">
                  <c:v>66</c:v>
                </c:pt>
                <c:pt idx="485">
                  <c:v>76.5</c:v>
                </c:pt>
                <c:pt idx="486">
                  <c:v>75</c:v>
                </c:pt>
                <c:pt idx="487">
                  <c:v>70.5</c:v>
                </c:pt>
                <c:pt idx="488">
                  <c:v>67.5</c:v>
                </c:pt>
                <c:pt idx="489">
                  <c:v>62.5</c:v>
                </c:pt>
                <c:pt idx="490">
                  <c:v>68</c:v>
                </c:pt>
                <c:pt idx="491">
                  <c:v>71</c:v>
                </c:pt>
                <c:pt idx="492">
                  <c:v>68</c:v>
                </c:pt>
                <c:pt idx="493">
                  <c:v>76</c:v>
                </c:pt>
                <c:pt idx="494">
                  <c:v>64</c:v>
                </c:pt>
                <c:pt idx="495">
                  <c:v>60</c:v>
                </c:pt>
                <c:pt idx="496">
                  <c:v>63.5</c:v>
                </c:pt>
                <c:pt idx="497">
                  <c:v>71</c:v>
                </c:pt>
                <c:pt idx="498">
                  <c:v>72.5</c:v>
                </c:pt>
                <c:pt idx="499">
                  <c:v>68</c:v>
                </c:pt>
                <c:pt idx="500">
                  <c:v>68.5</c:v>
                </c:pt>
                <c:pt idx="501">
                  <c:v>79</c:v>
                </c:pt>
                <c:pt idx="502">
                  <c:v>70</c:v>
                </c:pt>
                <c:pt idx="503">
                  <c:v>68.5</c:v>
                </c:pt>
                <c:pt idx="504">
                  <c:v>75</c:v>
                </c:pt>
                <c:pt idx="505">
                  <c:v>71</c:v>
                </c:pt>
                <c:pt idx="506">
                  <c:v>73</c:v>
                </c:pt>
                <c:pt idx="507">
                  <c:v>73.5</c:v>
                </c:pt>
                <c:pt idx="508">
                  <c:v>71.5</c:v>
                </c:pt>
                <c:pt idx="509">
                  <c:v>79.5</c:v>
                </c:pt>
                <c:pt idx="510">
                  <c:v>75</c:v>
                </c:pt>
                <c:pt idx="511">
                  <c:v>71.5</c:v>
                </c:pt>
                <c:pt idx="512">
                  <c:v>70.5</c:v>
                </c:pt>
                <c:pt idx="513">
                  <c:v>69.5</c:v>
                </c:pt>
                <c:pt idx="514">
                  <c:v>72</c:v>
                </c:pt>
                <c:pt idx="515">
                  <c:v>71</c:v>
                </c:pt>
                <c:pt idx="516">
                  <c:v>74</c:v>
                </c:pt>
                <c:pt idx="517">
                  <c:v>71</c:v>
                </c:pt>
                <c:pt idx="518">
                  <c:v>74</c:v>
                </c:pt>
                <c:pt idx="519">
                  <c:v>72</c:v>
                </c:pt>
                <c:pt idx="520">
                  <c:v>66</c:v>
                </c:pt>
                <c:pt idx="521">
                  <c:v>64</c:v>
                </c:pt>
                <c:pt idx="522">
                  <c:v>68</c:v>
                </c:pt>
                <c:pt idx="523">
                  <c:v>66.5</c:v>
                </c:pt>
                <c:pt idx="524">
                  <c:v>107</c:v>
                </c:pt>
                <c:pt idx="525">
                  <c:v>68.5</c:v>
                </c:pt>
                <c:pt idx="526">
                  <c:v>67</c:v>
                </c:pt>
                <c:pt idx="527">
                  <c:v>67</c:v>
                </c:pt>
                <c:pt idx="528">
                  <c:v>72</c:v>
                </c:pt>
                <c:pt idx="529">
                  <c:v>65.5</c:v>
                </c:pt>
                <c:pt idx="530">
                  <c:v>69</c:v>
                </c:pt>
                <c:pt idx="531">
                  <c:v>69</c:v>
                </c:pt>
                <c:pt idx="532">
                  <c:v>68</c:v>
                </c:pt>
                <c:pt idx="533">
                  <c:v>68</c:v>
                </c:pt>
                <c:pt idx="534">
                  <c:v>68</c:v>
                </c:pt>
                <c:pt idx="535">
                  <c:v>69.5</c:v>
                </c:pt>
                <c:pt idx="536">
                  <c:v>70</c:v>
                </c:pt>
                <c:pt idx="537">
                  <c:v>64.5</c:v>
                </c:pt>
                <c:pt idx="538">
                  <c:v>64</c:v>
                </c:pt>
                <c:pt idx="539">
                  <c:v>68</c:v>
                </c:pt>
                <c:pt idx="540">
                  <c:v>64.5</c:v>
                </c:pt>
                <c:pt idx="541">
                  <c:v>67</c:v>
                </c:pt>
                <c:pt idx="542">
                  <c:v>69</c:v>
                </c:pt>
                <c:pt idx="543">
                  <c:v>68</c:v>
                </c:pt>
                <c:pt idx="544">
                  <c:v>62.5</c:v>
                </c:pt>
                <c:pt idx="545">
                  <c:v>67</c:v>
                </c:pt>
                <c:pt idx="546">
                  <c:v>66</c:v>
                </c:pt>
                <c:pt idx="547">
                  <c:v>70</c:v>
                </c:pt>
                <c:pt idx="548">
                  <c:v>75</c:v>
                </c:pt>
                <c:pt idx="549">
                  <c:v>77.5</c:v>
                </c:pt>
                <c:pt idx="550">
                  <c:v>67</c:v>
                </c:pt>
                <c:pt idx="551">
                  <c:v>71.5</c:v>
                </c:pt>
                <c:pt idx="552">
                  <c:v>75</c:v>
                </c:pt>
                <c:pt idx="553">
                  <c:v>73</c:v>
                </c:pt>
                <c:pt idx="554">
                  <c:v>71.5</c:v>
                </c:pt>
                <c:pt idx="555">
                  <c:v>69.5</c:v>
                </c:pt>
                <c:pt idx="556">
                  <c:v>69.5</c:v>
                </c:pt>
                <c:pt idx="557">
                  <c:v>66.5</c:v>
                </c:pt>
                <c:pt idx="558">
                  <c:v>74.5</c:v>
                </c:pt>
                <c:pt idx="559">
                  <c:v>66</c:v>
                </c:pt>
                <c:pt idx="560">
                  <c:v>68</c:v>
                </c:pt>
                <c:pt idx="561">
                  <c:v>66.5</c:v>
                </c:pt>
                <c:pt idx="562">
                  <c:v>66</c:v>
                </c:pt>
                <c:pt idx="563">
                  <c:v>68</c:v>
                </c:pt>
                <c:pt idx="564">
                  <c:v>72</c:v>
                </c:pt>
                <c:pt idx="565">
                  <c:v>74</c:v>
                </c:pt>
                <c:pt idx="566">
                  <c:v>71.5</c:v>
                </c:pt>
                <c:pt idx="567">
                  <c:v>73</c:v>
                </c:pt>
                <c:pt idx="568">
                  <c:v>68.5</c:v>
                </c:pt>
                <c:pt idx="569">
                  <c:v>74</c:v>
                </c:pt>
                <c:pt idx="570">
                  <c:v>66.5</c:v>
                </c:pt>
                <c:pt idx="571">
                  <c:v>65.5</c:v>
                </c:pt>
                <c:pt idx="572">
                  <c:v>62.5</c:v>
                </c:pt>
                <c:pt idx="573">
                  <c:v>69.5</c:v>
                </c:pt>
                <c:pt idx="574">
                  <c:v>75.5</c:v>
                </c:pt>
                <c:pt idx="575">
                  <c:v>69.5</c:v>
                </c:pt>
                <c:pt idx="576">
                  <c:v>71</c:v>
                </c:pt>
                <c:pt idx="577">
                  <c:v>69</c:v>
                </c:pt>
                <c:pt idx="578">
                  <c:v>64</c:v>
                </c:pt>
                <c:pt idx="579">
                  <c:v>71</c:v>
                </c:pt>
                <c:pt idx="580">
                  <c:v>71.5</c:v>
                </c:pt>
                <c:pt idx="581">
                  <c:v>66.5</c:v>
                </c:pt>
                <c:pt idx="582">
                  <c:v>71</c:v>
                </c:pt>
                <c:pt idx="583">
                  <c:v>64.5</c:v>
                </c:pt>
                <c:pt idx="584">
                  <c:v>74</c:v>
                </c:pt>
                <c:pt idx="585">
                  <c:v>83.3</c:v>
                </c:pt>
                <c:pt idx="588">
                  <c:v>70</c:v>
                </c:pt>
                <c:pt idx="589">
                  <c:v>70.5</c:v>
                </c:pt>
                <c:pt idx="590">
                  <c:v>78</c:v>
                </c:pt>
                <c:pt idx="591">
                  <c:v>74</c:v>
                </c:pt>
                <c:pt idx="592">
                  <c:v>77</c:v>
                </c:pt>
                <c:pt idx="593">
                  <c:v>78</c:v>
                </c:pt>
                <c:pt idx="594">
                  <c:v>74.5</c:v>
                </c:pt>
                <c:pt idx="595">
                  <c:v>74.5</c:v>
                </c:pt>
                <c:pt idx="596">
                  <c:v>80.5</c:v>
                </c:pt>
                <c:pt idx="597">
                  <c:v>79</c:v>
                </c:pt>
                <c:pt idx="598">
                  <c:v>63.5</c:v>
                </c:pt>
                <c:pt idx="599">
                  <c:v>60</c:v>
                </c:pt>
                <c:pt idx="600">
                  <c:v>69</c:v>
                </c:pt>
                <c:pt idx="601">
                  <c:v>66</c:v>
                </c:pt>
                <c:pt idx="602">
                  <c:v>60.5</c:v>
                </c:pt>
                <c:pt idx="603">
                  <c:v>69.5</c:v>
                </c:pt>
                <c:pt idx="604">
                  <c:v>69</c:v>
                </c:pt>
                <c:pt idx="605">
                  <c:v>68.5</c:v>
                </c:pt>
                <c:pt idx="606">
                  <c:v>67</c:v>
                </c:pt>
                <c:pt idx="607">
                  <c:v>66.5</c:v>
                </c:pt>
                <c:pt idx="608">
                  <c:v>66.5</c:v>
                </c:pt>
                <c:pt idx="609">
                  <c:v>70.5</c:v>
                </c:pt>
                <c:pt idx="610">
                  <c:v>73.5</c:v>
                </c:pt>
                <c:pt idx="611">
                  <c:v>73</c:v>
                </c:pt>
                <c:pt idx="612">
                  <c:v>70</c:v>
                </c:pt>
                <c:pt idx="613">
                  <c:v>80</c:v>
                </c:pt>
                <c:pt idx="614">
                  <c:v>81</c:v>
                </c:pt>
                <c:pt idx="615">
                  <c:v>80.5</c:v>
                </c:pt>
                <c:pt idx="616">
                  <c:v>82.5</c:v>
                </c:pt>
                <c:pt idx="617">
                  <c:v>82</c:v>
                </c:pt>
                <c:pt idx="618">
                  <c:v>72.5</c:v>
                </c:pt>
                <c:pt idx="619">
                  <c:v>73</c:v>
                </c:pt>
                <c:pt idx="620">
                  <c:v>67.5</c:v>
                </c:pt>
                <c:pt idx="621">
                  <c:v>69</c:v>
                </c:pt>
                <c:pt idx="622">
                  <c:v>69</c:v>
                </c:pt>
                <c:pt idx="623">
                  <c:v>64.5</c:v>
                </c:pt>
                <c:pt idx="624">
                  <c:v>72</c:v>
                </c:pt>
                <c:pt idx="625">
                  <c:v>72</c:v>
                </c:pt>
                <c:pt idx="626">
                  <c:v>75.5</c:v>
                </c:pt>
                <c:pt idx="627">
                  <c:v>72</c:v>
                </c:pt>
                <c:pt idx="628">
                  <c:v>73.5</c:v>
                </c:pt>
                <c:pt idx="629">
                  <c:v>74.5</c:v>
                </c:pt>
                <c:pt idx="630">
                  <c:v>61</c:v>
                </c:pt>
                <c:pt idx="631">
                  <c:v>74</c:v>
                </c:pt>
                <c:pt idx="632">
                  <c:v>88</c:v>
                </c:pt>
                <c:pt idx="633">
                  <c:v>84.5</c:v>
                </c:pt>
                <c:pt idx="634">
                  <c:v>87.5</c:v>
                </c:pt>
                <c:pt idx="635">
                  <c:v>64</c:v>
                </c:pt>
                <c:pt idx="636">
                  <c:v>64.5</c:v>
                </c:pt>
                <c:pt idx="637">
                  <c:v>69.5</c:v>
                </c:pt>
                <c:pt idx="638">
                  <c:v>61</c:v>
                </c:pt>
                <c:pt idx="639">
                  <c:v>75</c:v>
                </c:pt>
                <c:pt idx="640">
                  <c:v>70</c:v>
                </c:pt>
                <c:pt idx="641">
                  <c:v>77</c:v>
                </c:pt>
                <c:pt idx="642">
                  <c:v>67</c:v>
                </c:pt>
                <c:pt idx="643">
                  <c:v>74.5</c:v>
                </c:pt>
                <c:pt idx="644">
                  <c:v>66.5</c:v>
                </c:pt>
                <c:pt idx="645">
                  <c:v>64</c:v>
                </c:pt>
                <c:pt idx="646">
                  <c:v>66.5</c:v>
                </c:pt>
                <c:pt idx="647">
                  <c:v>73.5</c:v>
                </c:pt>
                <c:pt idx="648">
                  <c:v>68.5</c:v>
                </c:pt>
                <c:pt idx="649">
                  <c:v>74</c:v>
                </c:pt>
                <c:pt idx="650">
                  <c:v>72.5</c:v>
                </c:pt>
                <c:pt idx="651">
                  <c:v>73</c:v>
                </c:pt>
                <c:pt idx="652">
                  <c:v>71.5</c:v>
                </c:pt>
                <c:pt idx="653">
                  <c:v>70</c:v>
                </c:pt>
                <c:pt idx="654">
                  <c:v>70.5</c:v>
                </c:pt>
                <c:pt idx="655">
                  <c:v>69</c:v>
                </c:pt>
                <c:pt idx="656">
                  <c:v>72</c:v>
                </c:pt>
                <c:pt idx="657">
                  <c:v>66.5</c:v>
                </c:pt>
                <c:pt idx="658">
                  <c:v>66</c:v>
                </c:pt>
                <c:pt idx="659">
                  <c:v>68.5</c:v>
                </c:pt>
                <c:pt idx="660">
                  <c:v>63</c:v>
                </c:pt>
                <c:pt idx="661">
                  <c:v>65.5</c:v>
                </c:pt>
                <c:pt idx="662">
                  <c:v>73</c:v>
                </c:pt>
                <c:pt idx="663">
                  <c:v>70</c:v>
                </c:pt>
                <c:pt idx="664">
                  <c:v>68</c:v>
                </c:pt>
                <c:pt idx="665">
                  <c:v>69</c:v>
                </c:pt>
                <c:pt idx="666">
                  <c:v>73</c:v>
                </c:pt>
                <c:pt idx="667">
                  <c:v>67</c:v>
                </c:pt>
                <c:pt idx="668">
                  <c:v>69</c:v>
                </c:pt>
                <c:pt idx="669">
                  <c:v>65</c:v>
                </c:pt>
                <c:pt idx="670">
                  <c:v>67</c:v>
                </c:pt>
                <c:pt idx="671">
                  <c:v>74</c:v>
                </c:pt>
                <c:pt idx="672">
                  <c:v>76</c:v>
                </c:pt>
                <c:pt idx="673">
                  <c:v>77</c:v>
                </c:pt>
                <c:pt idx="674">
                  <c:v>67</c:v>
                </c:pt>
                <c:pt idx="675">
                  <c:v>76</c:v>
                </c:pt>
                <c:pt idx="676">
                  <c:v>70</c:v>
                </c:pt>
                <c:pt idx="677">
                  <c:v>85</c:v>
                </c:pt>
                <c:pt idx="678">
                  <c:v>75</c:v>
                </c:pt>
                <c:pt idx="679">
                  <c:v>80</c:v>
                </c:pt>
                <c:pt idx="680">
                  <c:v>77</c:v>
                </c:pt>
                <c:pt idx="681">
                  <c:v>79</c:v>
                </c:pt>
                <c:pt idx="682">
                  <c:v>77</c:v>
                </c:pt>
                <c:pt idx="683">
                  <c:v>71</c:v>
                </c:pt>
                <c:pt idx="684">
                  <c:v>71</c:v>
                </c:pt>
                <c:pt idx="685">
                  <c:v>67</c:v>
                </c:pt>
                <c:pt idx="686">
                  <c:v>76</c:v>
                </c:pt>
                <c:pt idx="687">
                  <c:v>75</c:v>
                </c:pt>
                <c:pt idx="688">
                  <c:v>77</c:v>
                </c:pt>
                <c:pt idx="689">
                  <c:v>72</c:v>
                </c:pt>
                <c:pt idx="690">
                  <c:v>74</c:v>
                </c:pt>
                <c:pt idx="691">
                  <c:v>75</c:v>
                </c:pt>
                <c:pt idx="692">
                  <c:v>69</c:v>
                </c:pt>
                <c:pt idx="693">
                  <c:v>75</c:v>
                </c:pt>
                <c:pt idx="694">
                  <c:v>68</c:v>
                </c:pt>
                <c:pt idx="695">
                  <c:v>67</c:v>
                </c:pt>
                <c:pt idx="696">
                  <c:v>70</c:v>
                </c:pt>
                <c:pt idx="697">
                  <c:v>69</c:v>
                </c:pt>
                <c:pt idx="698">
                  <c:v>71</c:v>
                </c:pt>
                <c:pt idx="699">
                  <c:v>69</c:v>
                </c:pt>
                <c:pt idx="700">
                  <c:v>69</c:v>
                </c:pt>
                <c:pt idx="701">
                  <c:v>70</c:v>
                </c:pt>
                <c:pt idx="702">
                  <c:v>69</c:v>
                </c:pt>
                <c:pt idx="703">
                  <c:v>76</c:v>
                </c:pt>
                <c:pt idx="704">
                  <c:v>73</c:v>
                </c:pt>
                <c:pt idx="705">
                  <c:v>76</c:v>
                </c:pt>
                <c:pt idx="706">
                  <c:v>70</c:v>
                </c:pt>
                <c:pt idx="707">
                  <c:v>68</c:v>
                </c:pt>
                <c:pt idx="708">
                  <c:v>72</c:v>
                </c:pt>
                <c:pt idx="709">
                  <c:v>105</c:v>
                </c:pt>
                <c:pt idx="710">
                  <c:v>106</c:v>
                </c:pt>
                <c:pt idx="711">
                  <c:v>113</c:v>
                </c:pt>
                <c:pt idx="712">
                  <c:v>82</c:v>
                </c:pt>
                <c:pt idx="713">
                  <c:v>72</c:v>
                </c:pt>
                <c:pt idx="714">
                  <c:v>82</c:v>
                </c:pt>
                <c:pt idx="715">
                  <c:v>76</c:v>
                </c:pt>
                <c:pt idx="716">
                  <c:v>85</c:v>
                </c:pt>
                <c:pt idx="717">
                  <c:v>88</c:v>
                </c:pt>
                <c:pt idx="718">
                  <c:v>76</c:v>
                </c:pt>
                <c:pt idx="719">
                  <c:v>80</c:v>
                </c:pt>
                <c:pt idx="720">
                  <c:v>82</c:v>
                </c:pt>
                <c:pt idx="721">
                  <c:v>75</c:v>
                </c:pt>
                <c:pt idx="722">
                  <c:v>82</c:v>
                </c:pt>
                <c:pt idx="723">
                  <c:v>79</c:v>
                </c:pt>
                <c:pt idx="724">
                  <c:v>75</c:v>
                </c:pt>
                <c:pt idx="725">
                  <c:v>82</c:v>
                </c:pt>
                <c:pt idx="726">
                  <c:v>82</c:v>
                </c:pt>
                <c:pt idx="727">
                  <c:v>82</c:v>
                </c:pt>
                <c:pt idx="728">
                  <c:v>79</c:v>
                </c:pt>
                <c:pt idx="729">
                  <c:v>75</c:v>
                </c:pt>
                <c:pt idx="730">
                  <c:v>73</c:v>
                </c:pt>
                <c:pt idx="731">
                  <c:v>80</c:v>
                </c:pt>
                <c:pt idx="732">
                  <c:v>80</c:v>
                </c:pt>
                <c:pt idx="733">
                  <c:v>79</c:v>
                </c:pt>
                <c:pt idx="734">
                  <c:v>79</c:v>
                </c:pt>
                <c:pt idx="735">
                  <c:v>69</c:v>
                </c:pt>
                <c:pt idx="736">
                  <c:v>74</c:v>
                </c:pt>
                <c:pt idx="737">
                  <c:v>71</c:v>
                </c:pt>
                <c:pt idx="738">
                  <c:v>90</c:v>
                </c:pt>
                <c:pt idx="739">
                  <c:v>68</c:v>
                </c:pt>
                <c:pt idx="740">
                  <c:v>68</c:v>
                </c:pt>
                <c:pt idx="741">
                  <c:v>73</c:v>
                </c:pt>
                <c:pt idx="742">
                  <c:v>75</c:v>
                </c:pt>
                <c:pt idx="743">
                  <c:v>71</c:v>
                </c:pt>
                <c:pt idx="744">
                  <c:v>76</c:v>
                </c:pt>
                <c:pt idx="745">
                  <c:v>64</c:v>
                </c:pt>
                <c:pt idx="746">
                  <c:v>72</c:v>
                </c:pt>
                <c:pt idx="747">
                  <c:v>71</c:v>
                </c:pt>
                <c:pt idx="748">
                  <c:v>66</c:v>
                </c:pt>
                <c:pt idx="749">
                  <c:v>73</c:v>
                </c:pt>
                <c:pt idx="750">
                  <c:v>77</c:v>
                </c:pt>
                <c:pt idx="751">
                  <c:v>75</c:v>
                </c:pt>
                <c:pt idx="752">
                  <c:v>73</c:v>
                </c:pt>
                <c:pt idx="753">
                  <c:v>75</c:v>
                </c:pt>
                <c:pt idx="754">
                  <c:v>76</c:v>
                </c:pt>
                <c:pt idx="755">
                  <c:v>80</c:v>
                </c:pt>
                <c:pt idx="756">
                  <c:v>67</c:v>
                </c:pt>
                <c:pt idx="757">
                  <c:v>78</c:v>
                </c:pt>
                <c:pt idx="758">
                  <c:v>77</c:v>
                </c:pt>
                <c:pt idx="759">
                  <c:v>92</c:v>
                </c:pt>
                <c:pt idx="760">
                  <c:v>80</c:v>
                </c:pt>
                <c:pt idx="761">
                  <c:v>79</c:v>
                </c:pt>
                <c:pt idx="762">
                  <c:v>70</c:v>
                </c:pt>
                <c:pt idx="763">
                  <c:v>68</c:v>
                </c:pt>
                <c:pt idx="764">
                  <c:v>76</c:v>
                </c:pt>
                <c:pt idx="765">
                  <c:v>65</c:v>
                </c:pt>
                <c:pt idx="766">
                  <c:v>70</c:v>
                </c:pt>
                <c:pt idx="767">
                  <c:v>66</c:v>
                </c:pt>
                <c:pt idx="768">
                  <c:v>74</c:v>
                </c:pt>
                <c:pt idx="769">
                  <c:v>66</c:v>
                </c:pt>
                <c:pt idx="770">
                  <c:v>69</c:v>
                </c:pt>
                <c:pt idx="771">
                  <c:v>71</c:v>
                </c:pt>
                <c:pt idx="772">
                  <c:v>70</c:v>
                </c:pt>
                <c:pt idx="773">
                  <c:v>63</c:v>
                </c:pt>
                <c:pt idx="774">
                  <c:v>71</c:v>
                </c:pt>
                <c:pt idx="775">
                  <c:v>68</c:v>
                </c:pt>
                <c:pt idx="776">
                  <c:v>68</c:v>
                </c:pt>
                <c:pt idx="777">
                  <c:v>65</c:v>
                </c:pt>
                <c:pt idx="778">
                  <c:v>65</c:v>
                </c:pt>
                <c:pt idx="779">
                  <c:v>67</c:v>
                </c:pt>
                <c:pt idx="780">
                  <c:v>63</c:v>
                </c:pt>
                <c:pt idx="781">
                  <c:v>66</c:v>
                </c:pt>
                <c:pt idx="782">
                  <c:v>64</c:v>
                </c:pt>
                <c:pt idx="783">
                  <c:v>61</c:v>
                </c:pt>
                <c:pt idx="784">
                  <c:v>66</c:v>
                </c:pt>
                <c:pt idx="785">
                  <c:v>64</c:v>
                </c:pt>
                <c:pt idx="786">
                  <c:v>65</c:v>
                </c:pt>
                <c:pt idx="787">
                  <c:v>67</c:v>
                </c:pt>
                <c:pt idx="788">
                  <c:v>70</c:v>
                </c:pt>
                <c:pt idx="789">
                  <c:v>68</c:v>
                </c:pt>
                <c:pt idx="790">
                  <c:v>74</c:v>
                </c:pt>
                <c:pt idx="791">
                  <c:v>69</c:v>
                </c:pt>
                <c:pt idx="792">
                  <c:v>68</c:v>
                </c:pt>
                <c:pt idx="793">
                  <c:v>70</c:v>
                </c:pt>
                <c:pt idx="794">
                  <c:v>70</c:v>
                </c:pt>
                <c:pt idx="795">
                  <c:v>77</c:v>
                </c:pt>
                <c:pt idx="796">
                  <c:v>70</c:v>
                </c:pt>
                <c:pt idx="797">
                  <c:v>67</c:v>
                </c:pt>
                <c:pt idx="798">
                  <c:v>75</c:v>
                </c:pt>
                <c:pt idx="799">
                  <c:v>73</c:v>
                </c:pt>
                <c:pt idx="800">
                  <c:v>75</c:v>
                </c:pt>
                <c:pt idx="801">
                  <c:v>71</c:v>
                </c:pt>
                <c:pt idx="802">
                  <c:v>71</c:v>
                </c:pt>
                <c:pt idx="803">
                  <c:v>76</c:v>
                </c:pt>
                <c:pt idx="804">
                  <c:v>86</c:v>
                </c:pt>
                <c:pt idx="805">
                  <c:v>72</c:v>
                </c:pt>
                <c:pt idx="806">
                  <c:v>77</c:v>
                </c:pt>
                <c:pt idx="807">
                  <c:v>78</c:v>
                </c:pt>
                <c:pt idx="808">
                  <c:v>78</c:v>
                </c:pt>
                <c:pt idx="809">
                  <c:v>77</c:v>
                </c:pt>
                <c:pt idx="810">
                  <c:v>71</c:v>
                </c:pt>
                <c:pt idx="811">
                  <c:v>73</c:v>
                </c:pt>
                <c:pt idx="812">
                  <c:v>75</c:v>
                </c:pt>
                <c:pt idx="813">
                  <c:v>73</c:v>
                </c:pt>
                <c:pt idx="814">
                  <c:v>76</c:v>
                </c:pt>
                <c:pt idx="815">
                  <c:v>76</c:v>
                </c:pt>
                <c:pt idx="816">
                  <c:v>78</c:v>
                </c:pt>
                <c:pt idx="817">
                  <c:v>73</c:v>
                </c:pt>
                <c:pt idx="818">
                  <c:v>75</c:v>
                </c:pt>
                <c:pt idx="819">
                  <c:v>79</c:v>
                </c:pt>
                <c:pt idx="820">
                  <c:v>76</c:v>
                </c:pt>
                <c:pt idx="821">
                  <c:v>75</c:v>
                </c:pt>
                <c:pt idx="822">
                  <c:v>70</c:v>
                </c:pt>
                <c:pt idx="823">
                  <c:v>75</c:v>
                </c:pt>
                <c:pt idx="824">
                  <c:v>75</c:v>
                </c:pt>
                <c:pt idx="825">
                  <c:v>73</c:v>
                </c:pt>
                <c:pt idx="826">
                  <c:v>75</c:v>
                </c:pt>
                <c:pt idx="827">
                  <c:v>77</c:v>
                </c:pt>
                <c:pt idx="828">
                  <c:v>77</c:v>
                </c:pt>
                <c:pt idx="829">
                  <c:v>76</c:v>
                </c:pt>
                <c:pt idx="830">
                  <c:v>78</c:v>
                </c:pt>
                <c:pt idx="831">
                  <c:v>79</c:v>
                </c:pt>
                <c:pt idx="832">
                  <c:v>80</c:v>
                </c:pt>
                <c:pt idx="833">
                  <c:v>76</c:v>
                </c:pt>
                <c:pt idx="834">
                  <c:v>73</c:v>
                </c:pt>
                <c:pt idx="835">
                  <c:v>77</c:v>
                </c:pt>
                <c:pt idx="836">
                  <c:v>79</c:v>
                </c:pt>
                <c:pt idx="837">
                  <c:v>79</c:v>
                </c:pt>
                <c:pt idx="838">
                  <c:v>75</c:v>
                </c:pt>
                <c:pt idx="839">
                  <c:v>72</c:v>
                </c:pt>
                <c:pt idx="840">
                  <c:v>75</c:v>
                </c:pt>
                <c:pt idx="841">
                  <c:v>71</c:v>
                </c:pt>
                <c:pt idx="842">
                  <c:v>70</c:v>
                </c:pt>
                <c:pt idx="843">
                  <c:v>65</c:v>
                </c:pt>
                <c:pt idx="844">
                  <c:v>67</c:v>
                </c:pt>
                <c:pt idx="845">
                  <c:v>73</c:v>
                </c:pt>
                <c:pt idx="846">
                  <c:v>72</c:v>
                </c:pt>
                <c:pt idx="847">
                  <c:v>66</c:v>
                </c:pt>
                <c:pt idx="848">
                  <c:v>75</c:v>
                </c:pt>
                <c:pt idx="849">
                  <c:v>70</c:v>
                </c:pt>
                <c:pt idx="850">
                  <c:v>72</c:v>
                </c:pt>
                <c:pt idx="851">
                  <c:v>75</c:v>
                </c:pt>
                <c:pt idx="852">
                  <c:v>77</c:v>
                </c:pt>
                <c:pt idx="853">
                  <c:v>78</c:v>
                </c:pt>
                <c:pt idx="854">
                  <c:v>78</c:v>
                </c:pt>
                <c:pt idx="855">
                  <c:v>76</c:v>
                </c:pt>
                <c:pt idx="856">
                  <c:v>77</c:v>
                </c:pt>
                <c:pt idx="857">
                  <c:v>75</c:v>
                </c:pt>
                <c:pt idx="858">
                  <c:v>74</c:v>
                </c:pt>
                <c:pt idx="859">
                  <c:v>73</c:v>
                </c:pt>
                <c:pt idx="860">
                  <c:v>70</c:v>
                </c:pt>
                <c:pt idx="861">
                  <c:v>73</c:v>
                </c:pt>
                <c:pt idx="862">
                  <c:v>75</c:v>
                </c:pt>
                <c:pt idx="863">
                  <c:v>76</c:v>
                </c:pt>
                <c:pt idx="864">
                  <c:v>78</c:v>
                </c:pt>
                <c:pt idx="865">
                  <c:v>67</c:v>
                </c:pt>
                <c:pt idx="866">
                  <c:v>76</c:v>
                </c:pt>
                <c:pt idx="867">
                  <c:v>79</c:v>
                </c:pt>
                <c:pt idx="868">
                  <c:v>75</c:v>
                </c:pt>
                <c:pt idx="869">
                  <c:v>75</c:v>
                </c:pt>
                <c:pt idx="870">
                  <c:v>65</c:v>
                </c:pt>
                <c:pt idx="871">
                  <c:v>64</c:v>
                </c:pt>
                <c:pt idx="872">
                  <c:v>58</c:v>
                </c:pt>
                <c:pt idx="873">
                  <c:v>64</c:v>
                </c:pt>
                <c:pt idx="874">
                  <c:v>79</c:v>
                </c:pt>
                <c:pt idx="875">
                  <c:v>73</c:v>
                </c:pt>
                <c:pt idx="876">
                  <c:v>74</c:v>
                </c:pt>
                <c:pt idx="877">
                  <c:v>73</c:v>
                </c:pt>
                <c:pt idx="878">
                  <c:v>70</c:v>
                </c:pt>
                <c:pt idx="879">
                  <c:v>77</c:v>
                </c:pt>
                <c:pt idx="880">
                  <c:v>70</c:v>
                </c:pt>
                <c:pt idx="881">
                  <c:v>71</c:v>
                </c:pt>
                <c:pt idx="882">
                  <c:v>72</c:v>
                </c:pt>
                <c:pt idx="883">
                  <c:v>76</c:v>
                </c:pt>
                <c:pt idx="884">
                  <c:v>77</c:v>
                </c:pt>
                <c:pt idx="885">
                  <c:v>75</c:v>
                </c:pt>
                <c:pt idx="886">
                  <c:v>76</c:v>
                </c:pt>
                <c:pt idx="887">
                  <c:v>73</c:v>
                </c:pt>
                <c:pt idx="888">
                  <c:v>72</c:v>
                </c:pt>
                <c:pt idx="889">
                  <c:v>75</c:v>
                </c:pt>
                <c:pt idx="890">
                  <c:v>66</c:v>
                </c:pt>
                <c:pt idx="891">
                  <c:v>72</c:v>
                </c:pt>
                <c:pt idx="892">
                  <c:v>72</c:v>
                </c:pt>
                <c:pt idx="893">
                  <c:v>71</c:v>
                </c:pt>
                <c:pt idx="894">
                  <c:v>74</c:v>
                </c:pt>
                <c:pt idx="895">
                  <c:v>69</c:v>
                </c:pt>
                <c:pt idx="896">
                  <c:v>70</c:v>
                </c:pt>
                <c:pt idx="897">
                  <c:v>69</c:v>
                </c:pt>
                <c:pt idx="898">
                  <c:v>63</c:v>
                </c:pt>
                <c:pt idx="899">
                  <c:v>75</c:v>
                </c:pt>
                <c:pt idx="900">
                  <c:v>75</c:v>
                </c:pt>
                <c:pt idx="901">
                  <c:v>75</c:v>
                </c:pt>
                <c:pt idx="902">
                  <c:v>71</c:v>
                </c:pt>
                <c:pt idx="903">
                  <c:v>68</c:v>
                </c:pt>
                <c:pt idx="904">
                  <c:v>75</c:v>
                </c:pt>
                <c:pt idx="905">
                  <c:v>74</c:v>
                </c:pt>
                <c:pt idx="906">
                  <c:v>74</c:v>
                </c:pt>
                <c:pt idx="907">
                  <c:v>75</c:v>
                </c:pt>
                <c:pt idx="908">
                  <c:v>76</c:v>
                </c:pt>
                <c:pt idx="909">
                  <c:v>72</c:v>
                </c:pt>
                <c:pt idx="910">
                  <c:v>73</c:v>
                </c:pt>
                <c:pt idx="911">
                  <c:v>77</c:v>
                </c:pt>
                <c:pt idx="912">
                  <c:v>74</c:v>
                </c:pt>
                <c:pt idx="913">
                  <c:v>74</c:v>
                </c:pt>
                <c:pt idx="914">
                  <c:v>75</c:v>
                </c:pt>
                <c:pt idx="915">
                  <c:v>75</c:v>
                </c:pt>
                <c:pt idx="916">
                  <c:v>76</c:v>
                </c:pt>
                <c:pt idx="917">
                  <c:v>72</c:v>
                </c:pt>
                <c:pt idx="918">
                  <c:v>76</c:v>
                </c:pt>
                <c:pt idx="919">
                  <c:v>78</c:v>
                </c:pt>
                <c:pt idx="920">
                  <c:v>78</c:v>
                </c:pt>
                <c:pt idx="921">
                  <c:v>78</c:v>
                </c:pt>
                <c:pt idx="922">
                  <c:v>77</c:v>
                </c:pt>
                <c:pt idx="923">
                  <c:v>77</c:v>
                </c:pt>
                <c:pt idx="924">
                  <c:v>78</c:v>
                </c:pt>
                <c:pt idx="925">
                  <c:v>74</c:v>
                </c:pt>
                <c:pt idx="926">
                  <c:v>77</c:v>
                </c:pt>
                <c:pt idx="927">
                  <c:v>70</c:v>
                </c:pt>
                <c:pt idx="928">
                  <c:v>66</c:v>
                </c:pt>
                <c:pt idx="929">
                  <c:v>84</c:v>
                </c:pt>
                <c:pt idx="930">
                  <c:v>77</c:v>
                </c:pt>
                <c:pt idx="931">
                  <c:v>68</c:v>
                </c:pt>
                <c:pt idx="932">
                  <c:v>69</c:v>
                </c:pt>
                <c:pt idx="933">
                  <c:v>68</c:v>
                </c:pt>
                <c:pt idx="934">
                  <c:v>67</c:v>
                </c:pt>
                <c:pt idx="935">
                  <c:v>70</c:v>
                </c:pt>
                <c:pt idx="936">
                  <c:v>70</c:v>
                </c:pt>
                <c:pt idx="937">
                  <c:v>82</c:v>
                </c:pt>
                <c:pt idx="938">
                  <c:v>79</c:v>
                </c:pt>
                <c:pt idx="939">
                  <c:v>80</c:v>
                </c:pt>
                <c:pt idx="940">
                  <c:v>81</c:v>
                </c:pt>
                <c:pt idx="941">
                  <c:v>79</c:v>
                </c:pt>
                <c:pt idx="942">
                  <c:v>76</c:v>
                </c:pt>
                <c:pt idx="943">
                  <c:v>78</c:v>
                </c:pt>
                <c:pt idx="944">
                  <c:v>82</c:v>
                </c:pt>
                <c:pt idx="945">
                  <c:v>85</c:v>
                </c:pt>
                <c:pt idx="946">
                  <c:v>79</c:v>
                </c:pt>
                <c:pt idx="947">
                  <c:v>76</c:v>
                </c:pt>
                <c:pt idx="948">
                  <c:v>77</c:v>
                </c:pt>
                <c:pt idx="949">
                  <c:v>80</c:v>
                </c:pt>
                <c:pt idx="950">
                  <c:v>80</c:v>
                </c:pt>
                <c:pt idx="951">
                  <c:v>76</c:v>
                </c:pt>
                <c:pt idx="952">
                  <c:v>72</c:v>
                </c:pt>
                <c:pt idx="953">
                  <c:v>73</c:v>
                </c:pt>
                <c:pt idx="954">
                  <c:v>75</c:v>
                </c:pt>
                <c:pt idx="955">
                  <c:v>73</c:v>
                </c:pt>
                <c:pt idx="956">
                  <c:v>75</c:v>
                </c:pt>
                <c:pt idx="957">
                  <c:v>71.5</c:v>
                </c:pt>
                <c:pt idx="958">
                  <c:v>91.3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4761744"/>
        <c:axId val="384762136"/>
      </c:lineChart>
      <c:catAx>
        <c:axId val="384761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4762136"/>
        <c:crosses val="autoZero"/>
        <c:auto val="1"/>
        <c:lblAlgn val="ctr"/>
        <c:lblOffset val="100"/>
        <c:noMultiLvlLbl val="0"/>
      </c:catAx>
      <c:valAx>
        <c:axId val="384762136"/>
        <c:scaling>
          <c:orientation val="minMax"/>
          <c:max val="14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476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[Копия Испытание-вяжущего-по-15-11.xlsx]СводнаяФакт-60-90!СводнаяТаблица6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triangle"/>
          <c:size val="4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diamond"/>
          <c:size val="4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2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triangle"/>
          <c:size val="4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3"/>
        <c:spPr>
          <a:solidFill>
            <a:schemeClr val="accent1"/>
          </a:solidFill>
          <a:ln w="25400" cap="rnd">
            <a:noFill/>
            <a:round/>
          </a:ln>
          <a:effectLst/>
        </c:spPr>
        <c:marker>
          <c:symbol val="diamond"/>
          <c:size val="4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4"/>
        <c:spPr>
          <a:solidFill>
            <a:schemeClr val="accent1"/>
          </a:solidFill>
          <a:ln w="25400" cap="rnd">
            <a:noFill/>
            <a:round/>
          </a:ln>
          <a:effectLst/>
        </c:spPr>
        <c:marker>
          <c:symbol val="circle"/>
          <c:size val="4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5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4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6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4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7"/>
        <c:spPr>
          <a:solidFill>
            <a:schemeClr val="accent1"/>
          </a:solidFill>
          <a:ln w="25400" cap="rnd">
            <a:noFill/>
            <a:round/>
          </a:ln>
          <a:effectLst/>
        </c:spPr>
        <c:marker>
          <c:symbol val="circle"/>
          <c:size val="4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8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4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9"/>
        <c:spPr>
          <a:solidFill>
            <a:schemeClr val="accent1"/>
          </a:solidFill>
          <a:ln w="25400" cap="rnd">
            <a:noFill/>
            <a:round/>
          </a:ln>
          <a:effectLst/>
        </c:spPr>
        <c:marker>
          <c:symbol val="circle"/>
          <c:size val="4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0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triang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1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triang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2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triang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3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triang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4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triang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</c:pivotFmts>
    <c:plotArea>
      <c:layout>
        <c:manualLayout>
          <c:layoutTarget val="inner"/>
          <c:xMode val="edge"/>
          <c:yMode val="edge"/>
          <c:x val="3.7126838435136436E-2"/>
          <c:y val="9.3914490196922107E-2"/>
          <c:w val="0.83363990743760585"/>
          <c:h val="0.70487328428208773"/>
        </c:manualLayout>
      </c:layout>
      <c:lineChart>
        <c:grouping val="standard"/>
        <c:varyColors val="0"/>
        <c:ser>
          <c:idx val="0"/>
          <c:order val="0"/>
          <c:tx>
            <c:strRef>
              <c:f>'СводнаяФакт-60-90'!$B$3:$B$4</c:f>
              <c:strCache>
                <c:ptCount val="1"/>
                <c:pt idx="0">
                  <c:v>БНД60/90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'СводнаяФакт-60-90'!$A$5:$A$963</c:f>
              <c:strCache>
                <c:ptCount val="95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21</c:v>
                </c:pt>
                <c:pt idx="17">
                  <c:v>22</c:v>
                </c:pt>
                <c:pt idx="18">
                  <c:v>24</c:v>
                </c:pt>
                <c:pt idx="19">
                  <c:v>25</c:v>
                </c:pt>
                <c:pt idx="20">
                  <c:v>26</c:v>
                </c:pt>
                <c:pt idx="21">
                  <c:v>27</c:v>
                </c:pt>
                <c:pt idx="22">
                  <c:v>30</c:v>
                </c:pt>
                <c:pt idx="23">
                  <c:v>32</c:v>
                </c:pt>
                <c:pt idx="24">
                  <c:v>33</c:v>
                </c:pt>
                <c:pt idx="25">
                  <c:v>34</c:v>
                </c:pt>
                <c:pt idx="26">
                  <c:v>37</c:v>
                </c:pt>
                <c:pt idx="27">
                  <c:v>41</c:v>
                </c:pt>
                <c:pt idx="28">
                  <c:v>42</c:v>
                </c:pt>
                <c:pt idx="29">
                  <c:v>49</c:v>
                </c:pt>
                <c:pt idx="30">
                  <c:v>55</c:v>
                </c:pt>
                <c:pt idx="31">
                  <c:v>56</c:v>
                </c:pt>
                <c:pt idx="32">
                  <c:v>57</c:v>
                </c:pt>
                <c:pt idx="33">
                  <c:v>60</c:v>
                </c:pt>
                <c:pt idx="34">
                  <c:v>61</c:v>
                </c:pt>
                <c:pt idx="35">
                  <c:v>65</c:v>
                </c:pt>
                <c:pt idx="36">
                  <c:v>66</c:v>
                </c:pt>
                <c:pt idx="37">
                  <c:v>67</c:v>
                </c:pt>
                <c:pt idx="38">
                  <c:v>71</c:v>
                </c:pt>
                <c:pt idx="39">
                  <c:v>72</c:v>
                </c:pt>
                <c:pt idx="40">
                  <c:v>73</c:v>
                </c:pt>
                <c:pt idx="41">
                  <c:v>75</c:v>
                </c:pt>
                <c:pt idx="42">
                  <c:v>76</c:v>
                </c:pt>
                <c:pt idx="43">
                  <c:v>78</c:v>
                </c:pt>
                <c:pt idx="44">
                  <c:v>79</c:v>
                </c:pt>
                <c:pt idx="45">
                  <c:v>86</c:v>
                </c:pt>
                <c:pt idx="46">
                  <c:v>87</c:v>
                </c:pt>
                <c:pt idx="47">
                  <c:v>95</c:v>
                </c:pt>
                <c:pt idx="48">
                  <c:v>97</c:v>
                </c:pt>
                <c:pt idx="49">
                  <c:v>99</c:v>
                </c:pt>
                <c:pt idx="50">
                  <c:v>104</c:v>
                </c:pt>
                <c:pt idx="51">
                  <c:v>105</c:v>
                </c:pt>
                <c:pt idx="52">
                  <c:v>106</c:v>
                </c:pt>
                <c:pt idx="53">
                  <c:v>112</c:v>
                </c:pt>
                <c:pt idx="54">
                  <c:v>113</c:v>
                </c:pt>
                <c:pt idx="55">
                  <c:v>114</c:v>
                </c:pt>
                <c:pt idx="56">
                  <c:v>115</c:v>
                </c:pt>
                <c:pt idx="57">
                  <c:v>118</c:v>
                </c:pt>
                <c:pt idx="58">
                  <c:v>121</c:v>
                </c:pt>
                <c:pt idx="59">
                  <c:v>138</c:v>
                </c:pt>
                <c:pt idx="60">
                  <c:v>139</c:v>
                </c:pt>
                <c:pt idx="61">
                  <c:v>140</c:v>
                </c:pt>
                <c:pt idx="62">
                  <c:v>141</c:v>
                </c:pt>
                <c:pt idx="63">
                  <c:v>142</c:v>
                </c:pt>
                <c:pt idx="64">
                  <c:v>143</c:v>
                </c:pt>
                <c:pt idx="65">
                  <c:v>144</c:v>
                </c:pt>
                <c:pt idx="66">
                  <c:v>145</c:v>
                </c:pt>
                <c:pt idx="67">
                  <c:v>148</c:v>
                </c:pt>
                <c:pt idx="68">
                  <c:v>154</c:v>
                </c:pt>
                <c:pt idx="69">
                  <c:v>164</c:v>
                </c:pt>
                <c:pt idx="70">
                  <c:v>165</c:v>
                </c:pt>
                <c:pt idx="71">
                  <c:v>166</c:v>
                </c:pt>
                <c:pt idx="72">
                  <c:v>168</c:v>
                </c:pt>
                <c:pt idx="73">
                  <c:v>170</c:v>
                </c:pt>
                <c:pt idx="74">
                  <c:v>171</c:v>
                </c:pt>
                <c:pt idx="75">
                  <c:v>172</c:v>
                </c:pt>
                <c:pt idx="76">
                  <c:v>173</c:v>
                </c:pt>
                <c:pt idx="77">
                  <c:v>174</c:v>
                </c:pt>
                <c:pt idx="78">
                  <c:v>175</c:v>
                </c:pt>
                <c:pt idx="79">
                  <c:v>182</c:v>
                </c:pt>
                <c:pt idx="80">
                  <c:v>183</c:v>
                </c:pt>
                <c:pt idx="81">
                  <c:v>184</c:v>
                </c:pt>
                <c:pt idx="82">
                  <c:v>185</c:v>
                </c:pt>
                <c:pt idx="83">
                  <c:v>186</c:v>
                </c:pt>
                <c:pt idx="84">
                  <c:v>187</c:v>
                </c:pt>
                <c:pt idx="85">
                  <c:v>188</c:v>
                </c:pt>
                <c:pt idx="86">
                  <c:v>189</c:v>
                </c:pt>
                <c:pt idx="87">
                  <c:v>190</c:v>
                </c:pt>
                <c:pt idx="88">
                  <c:v>191</c:v>
                </c:pt>
                <c:pt idx="89">
                  <c:v>192</c:v>
                </c:pt>
                <c:pt idx="90">
                  <c:v>193</c:v>
                </c:pt>
                <c:pt idx="91">
                  <c:v>198</c:v>
                </c:pt>
                <c:pt idx="92">
                  <c:v>199</c:v>
                </c:pt>
                <c:pt idx="93">
                  <c:v>200</c:v>
                </c:pt>
                <c:pt idx="94">
                  <c:v>201</c:v>
                </c:pt>
                <c:pt idx="95">
                  <c:v>202</c:v>
                </c:pt>
                <c:pt idx="96">
                  <c:v>203</c:v>
                </c:pt>
                <c:pt idx="97">
                  <c:v>209</c:v>
                </c:pt>
                <c:pt idx="98">
                  <c:v>210</c:v>
                </c:pt>
                <c:pt idx="99">
                  <c:v>211</c:v>
                </c:pt>
                <c:pt idx="100">
                  <c:v>212</c:v>
                </c:pt>
                <c:pt idx="101">
                  <c:v>213</c:v>
                </c:pt>
                <c:pt idx="102">
                  <c:v>214</c:v>
                </c:pt>
                <c:pt idx="103">
                  <c:v>215</c:v>
                </c:pt>
                <c:pt idx="104">
                  <c:v>221</c:v>
                </c:pt>
                <c:pt idx="105">
                  <c:v>222</c:v>
                </c:pt>
                <c:pt idx="106">
                  <c:v>225</c:v>
                </c:pt>
                <c:pt idx="107">
                  <c:v>228</c:v>
                </c:pt>
                <c:pt idx="108">
                  <c:v>230</c:v>
                </c:pt>
                <c:pt idx="109">
                  <c:v>232</c:v>
                </c:pt>
                <c:pt idx="110">
                  <c:v>233</c:v>
                </c:pt>
                <c:pt idx="111">
                  <c:v>234</c:v>
                </c:pt>
                <c:pt idx="112">
                  <c:v>237</c:v>
                </c:pt>
                <c:pt idx="113">
                  <c:v>238</c:v>
                </c:pt>
                <c:pt idx="114">
                  <c:v>242</c:v>
                </c:pt>
                <c:pt idx="115">
                  <c:v>243</c:v>
                </c:pt>
                <c:pt idx="116">
                  <c:v>245</c:v>
                </c:pt>
                <c:pt idx="117">
                  <c:v>248</c:v>
                </c:pt>
                <c:pt idx="118">
                  <c:v>251</c:v>
                </c:pt>
                <c:pt idx="119">
                  <c:v>253</c:v>
                </c:pt>
                <c:pt idx="120">
                  <c:v>254</c:v>
                </c:pt>
                <c:pt idx="121">
                  <c:v>255</c:v>
                </c:pt>
                <c:pt idx="122">
                  <c:v>258</c:v>
                </c:pt>
                <c:pt idx="123">
                  <c:v>259</c:v>
                </c:pt>
                <c:pt idx="124">
                  <c:v>261</c:v>
                </c:pt>
                <c:pt idx="125">
                  <c:v>262</c:v>
                </c:pt>
                <c:pt idx="126">
                  <c:v>263</c:v>
                </c:pt>
                <c:pt idx="127">
                  <c:v>264</c:v>
                </c:pt>
                <c:pt idx="128">
                  <c:v>265</c:v>
                </c:pt>
                <c:pt idx="129">
                  <c:v>270</c:v>
                </c:pt>
                <c:pt idx="130">
                  <c:v>271</c:v>
                </c:pt>
                <c:pt idx="131">
                  <c:v>272</c:v>
                </c:pt>
                <c:pt idx="132">
                  <c:v>278</c:v>
                </c:pt>
                <c:pt idx="133">
                  <c:v>279</c:v>
                </c:pt>
                <c:pt idx="134">
                  <c:v>285</c:v>
                </c:pt>
                <c:pt idx="135">
                  <c:v>290</c:v>
                </c:pt>
                <c:pt idx="136">
                  <c:v>293</c:v>
                </c:pt>
                <c:pt idx="137">
                  <c:v>294</c:v>
                </c:pt>
                <c:pt idx="138">
                  <c:v>298</c:v>
                </c:pt>
                <c:pt idx="139">
                  <c:v>301</c:v>
                </c:pt>
                <c:pt idx="140">
                  <c:v>302</c:v>
                </c:pt>
                <c:pt idx="141">
                  <c:v>303</c:v>
                </c:pt>
                <c:pt idx="142">
                  <c:v>304</c:v>
                </c:pt>
                <c:pt idx="143">
                  <c:v>306</c:v>
                </c:pt>
                <c:pt idx="144">
                  <c:v>313</c:v>
                </c:pt>
                <c:pt idx="145">
                  <c:v>316</c:v>
                </c:pt>
                <c:pt idx="146">
                  <c:v>317</c:v>
                </c:pt>
                <c:pt idx="147">
                  <c:v>318</c:v>
                </c:pt>
                <c:pt idx="148">
                  <c:v>320</c:v>
                </c:pt>
                <c:pt idx="149">
                  <c:v>321</c:v>
                </c:pt>
                <c:pt idx="150">
                  <c:v>322</c:v>
                </c:pt>
                <c:pt idx="151">
                  <c:v>323</c:v>
                </c:pt>
                <c:pt idx="152">
                  <c:v>326</c:v>
                </c:pt>
                <c:pt idx="153">
                  <c:v>327</c:v>
                </c:pt>
                <c:pt idx="154">
                  <c:v>330</c:v>
                </c:pt>
                <c:pt idx="155">
                  <c:v>337</c:v>
                </c:pt>
                <c:pt idx="156">
                  <c:v>338</c:v>
                </c:pt>
                <c:pt idx="157">
                  <c:v>340</c:v>
                </c:pt>
                <c:pt idx="158">
                  <c:v>341</c:v>
                </c:pt>
                <c:pt idx="159">
                  <c:v>343</c:v>
                </c:pt>
                <c:pt idx="160">
                  <c:v>344</c:v>
                </c:pt>
                <c:pt idx="161">
                  <c:v>346</c:v>
                </c:pt>
                <c:pt idx="162">
                  <c:v>347</c:v>
                </c:pt>
                <c:pt idx="163">
                  <c:v>348</c:v>
                </c:pt>
                <c:pt idx="164">
                  <c:v>349</c:v>
                </c:pt>
                <c:pt idx="165">
                  <c:v>350</c:v>
                </c:pt>
                <c:pt idx="166">
                  <c:v>351</c:v>
                </c:pt>
                <c:pt idx="167">
                  <c:v>352</c:v>
                </c:pt>
                <c:pt idx="168">
                  <c:v>353</c:v>
                </c:pt>
                <c:pt idx="169">
                  <c:v>354</c:v>
                </c:pt>
                <c:pt idx="170">
                  <c:v>355</c:v>
                </c:pt>
                <c:pt idx="171">
                  <c:v>356</c:v>
                </c:pt>
                <c:pt idx="172">
                  <c:v>357</c:v>
                </c:pt>
                <c:pt idx="173">
                  <c:v>359</c:v>
                </c:pt>
                <c:pt idx="174">
                  <c:v>360</c:v>
                </c:pt>
                <c:pt idx="175">
                  <c:v>361</c:v>
                </c:pt>
                <c:pt idx="176">
                  <c:v>362</c:v>
                </c:pt>
                <c:pt idx="177">
                  <c:v>363</c:v>
                </c:pt>
                <c:pt idx="178">
                  <c:v>367</c:v>
                </c:pt>
                <c:pt idx="179">
                  <c:v>368</c:v>
                </c:pt>
                <c:pt idx="180">
                  <c:v>369</c:v>
                </c:pt>
                <c:pt idx="181">
                  <c:v>370</c:v>
                </c:pt>
                <c:pt idx="182">
                  <c:v>371</c:v>
                </c:pt>
                <c:pt idx="183">
                  <c:v>372</c:v>
                </c:pt>
                <c:pt idx="184">
                  <c:v>373</c:v>
                </c:pt>
                <c:pt idx="185">
                  <c:v>374</c:v>
                </c:pt>
                <c:pt idx="186">
                  <c:v>375</c:v>
                </c:pt>
                <c:pt idx="187">
                  <c:v>376</c:v>
                </c:pt>
                <c:pt idx="188">
                  <c:v>377</c:v>
                </c:pt>
                <c:pt idx="189">
                  <c:v>378</c:v>
                </c:pt>
                <c:pt idx="190">
                  <c:v>379</c:v>
                </c:pt>
                <c:pt idx="191">
                  <c:v>380</c:v>
                </c:pt>
                <c:pt idx="192">
                  <c:v>381</c:v>
                </c:pt>
                <c:pt idx="193">
                  <c:v>382</c:v>
                </c:pt>
                <c:pt idx="194">
                  <c:v>383</c:v>
                </c:pt>
                <c:pt idx="195">
                  <c:v>385</c:v>
                </c:pt>
                <c:pt idx="196">
                  <c:v>386</c:v>
                </c:pt>
                <c:pt idx="197">
                  <c:v>388</c:v>
                </c:pt>
                <c:pt idx="198">
                  <c:v>389</c:v>
                </c:pt>
                <c:pt idx="199">
                  <c:v>390</c:v>
                </c:pt>
                <c:pt idx="200">
                  <c:v>391</c:v>
                </c:pt>
                <c:pt idx="201">
                  <c:v>392</c:v>
                </c:pt>
                <c:pt idx="202">
                  <c:v>393</c:v>
                </c:pt>
                <c:pt idx="203">
                  <c:v>394</c:v>
                </c:pt>
                <c:pt idx="204">
                  <c:v>395</c:v>
                </c:pt>
                <c:pt idx="205">
                  <c:v>396</c:v>
                </c:pt>
                <c:pt idx="206">
                  <c:v>397</c:v>
                </c:pt>
                <c:pt idx="207">
                  <c:v>400</c:v>
                </c:pt>
                <c:pt idx="208">
                  <c:v>401</c:v>
                </c:pt>
                <c:pt idx="209">
                  <c:v>402</c:v>
                </c:pt>
                <c:pt idx="210">
                  <c:v>403</c:v>
                </c:pt>
                <c:pt idx="211">
                  <c:v>404</c:v>
                </c:pt>
                <c:pt idx="212">
                  <c:v>409</c:v>
                </c:pt>
                <c:pt idx="213">
                  <c:v>410</c:v>
                </c:pt>
                <c:pt idx="214">
                  <c:v>411</c:v>
                </c:pt>
                <c:pt idx="215">
                  <c:v>412</c:v>
                </c:pt>
                <c:pt idx="216">
                  <c:v>413</c:v>
                </c:pt>
                <c:pt idx="217">
                  <c:v>414</c:v>
                </c:pt>
                <c:pt idx="218">
                  <c:v>415</c:v>
                </c:pt>
                <c:pt idx="219">
                  <c:v>421</c:v>
                </c:pt>
                <c:pt idx="220">
                  <c:v>422</c:v>
                </c:pt>
                <c:pt idx="221">
                  <c:v>423</c:v>
                </c:pt>
                <c:pt idx="222">
                  <c:v>424</c:v>
                </c:pt>
                <c:pt idx="223">
                  <c:v>425</c:v>
                </c:pt>
                <c:pt idx="224">
                  <c:v>426</c:v>
                </c:pt>
                <c:pt idx="225">
                  <c:v>427</c:v>
                </c:pt>
                <c:pt idx="226">
                  <c:v>428</c:v>
                </c:pt>
                <c:pt idx="227">
                  <c:v>429</c:v>
                </c:pt>
                <c:pt idx="228">
                  <c:v>430</c:v>
                </c:pt>
                <c:pt idx="229">
                  <c:v>431</c:v>
                </c:pt>
                <c:pt idx="230">
                  <c:v>432</c:v>
                </c:pt>
                <c:pt idx="231">
                  <c:v>434</c:v>
                </c:pt>
                <c:pt idx="232">
                  <c:v>435</c:v>
                </c:pt>
                <c:pt idx="233">
                  <c:v>436</c:v>
                </c:pt>
                <c:pt idx="234">
                  <c:v>437</c:v>
                </c:pt>
                <c:pt idx="235">
                  <c:v>439</c:v>
                </c:pt>
                <c:pt idx="236">
                  <c:v>440</c:v>
                </c:pt>
                <c:pt idx="237">
                  <c:v>441</c:v>
                </c:pt>
                <c:pt idx="238">
                  <c:v>449</c:v>
                </c:pt>
                <c:pt idx="239">
                  <c:v>450</c:v>
                </c:pt>
                <c:pt idx="240">
                  <c:v>451</c:v>
                </c:pt>
                <c:pt idx="241">
                  <c:v>452</c:v>
                </c:pt>
                <c:pt idx="242">
                  <c:v>453</c:v>
                </c:pt>
                <c:pt idx="243">
                  <c:v>454</c:v>
                </c:pt>
                <c:pt idx="244">
                  <c:v>455</c:v>
                </c:pt>
                <c:pt idx="245">
                  <c:v>456</c:v>
                </c:pt>
                <c:pt idx="246">
                  <c:v>457</c:v>
                </c:pt>
                <c:pt idx="247">
                  <c:v>458</c:v>
                </c:pt>
                <c:pt idx="248">
                  <c:v>459</c:v>
                </c:pt>
                <c:pt idx="249">
                  <c:v>460</c:v>
                </c:pt>
                <c:pt idx="250">
                  <c:v>461</c:v>
                </c:pt>
                <c:pt idx="251">
                  <c:v>462</c:v>
                </c:pt>
                <c:pt idx="252">
                  <c:v>463</c:v>
                </c:pt>
                <c:pt idx="253">
                  <c:v>464</c:v>
                </c:pt>
                <c:pt idx="254">
                  <c:v>465</c:v>
                </c:pt>
                <c:pt idx="255">
                  <c:v>466</c:v>
                </c:pt>
                <c:pt idx="256">
                  <c:v>467</c:v>
                </c:pt>
                <c:pt idx="257">
                  <c:v>468</c:v>
                </c:pt>
                <c:pt idx="258">
                  <c:v>469</c:v>
                </c:pt>
                <c:pt idx="259">
                  <c:v>470</c:v>
                </c:pt>
                <c:pt idx="260">
                  <c:v>471</c:v>
                </c:pt>
                <c:pt idx="261">
                  <c:v>472</c:v>
                </c:pt>
                <c:pt idx="262">
                  <c:v>473</c:v>
                </c:pt>
                <c:pt idx="263">
                  <c:v>475</c:v>
                </c:pt>
                <c:pt idx="264">
                  <c:v>478</c:v>
                </c:pt>
                <c:pt idx="265">
                  <c:v>479</c:v>
                </c:pt>
                <c:pt idx="266">
                  <c:v>480</c:v>
                </c:pt>
                <c:pt idx="267">
                  <c:v>481</c:v>
                </c:pt>
                <c:pt idx="268">
                  <c:v>482</c:v>
                </c:pt>
                <c:pt idx="269">
                  <c:v>483</c:v>
                </c:pt>
                <c:pt idx="270">
                  <c:v>484</c:v>
                </c:pt>
                <c:pt idx="271">
                  <c:v>485</c:v>
                </c:pt>
                <c:pt idx="272">
                  <c:v>486</c:v>
                </c:pt>
                <c:pt idx="273">
                  <c:v>487</c:v>
                </c:pt>
                <c:pt idx="274">
                  <c:v>489</c:v>
                </c:pt>
                <c:pt idx="275">
                  <c:v>490</c:v>
                </c:pt>
                <c:pt idx="276">
                  <c:v>495</c:v>
                </c:pt>
                <c:pt idx="277">
                  <c:v>496</c:v>
                </c:pt>
                <c:pt idx="278">
                  <c:v>498</c:v>
                </c:pt>
                <c:pt idx="279">
                  <c:v>499</c:v>
                </c:pt>
                <c:pt idx="280">
                  <c:v>502</c:v>
                </c:pt>
                <c:pt idx="281">
                  <c:v>503</c:v>
                </c:pt>
                <c:pt idx="282">
                  <c:v>504</c:v>
                </c:pt>
                <c:pt idx="283">
                  <c:v>505</c:v>
                </c:pt>
                <c:pt idx="284">
                  <c:v>506</c:v>
                </c:pt>
                <c:pt idx="285">
                  <c:v>507</c:v>
                </c:pt>
                <c:pt idx="286">
                  <c:v>508</c:v>
                </c:pt>
                <c:pt idx="287">
                  <c:v>509</c:v>
                </c:pt>
                <c:pt idx="288">
                  <c:v>510</c:v>
                </c:pt>
                <c:pt idx="289">
                  <c:v>511</c:v>
                </c:pt>
                <c:pt idx="290">
                  <c:v>512</c:v>
                </c:pt>
                <c:pt idx="291">
                  <c:v>513</c:v>
                </c:pt>
                <c:pt idx="292">
                  <c:v>518</c:v>
                </c:pt>
                <c:pt idx="293">
                  <c:v>519</c:v>
                </c:pt>
                <c:pt idx="294">
                  <c:v>520</c:v>
                </c:pt>
                <c:pt idx="295">
                  <c:v>521</c:v>
                </c:pt>
                <c:pt idx="296">
                  <c:v>522</c:v>
                </c:pt>
                <c:pt idx="297">
                  <c:v>524</c:v>
                </c:pt>
                <c:pt idx="298">
                  <c:v>525</c:v>
                </c:pt>
                <c:pt idx="299">
                  <c:v>527</c:v>
                </c:pt>
                <c:pt idx="300">
                  <c:v>528</c:v>
                </c:pt>
                <c:pt idx="301">
                  <c:v>529</c:v>
                </c:pt>
                <c:pt idx="302">
                  <c:v>530</c:v>
                </c:pt>
                <c:pt idx="303">
                  <c:v>531</c:v>
                </c:pt>
                <c:pt idx="304">
                  <c:v>532</c:v>
                </c:pt>
                <c:pt idx="305">
                  <c:v>534</c:v>
                </c:pt>
                <c:pt idx="306">
                  <c:v>535</c:v>
                </c:pt>
                <c:pt idx="307">
                  <c:v>537</c:v>
                </c:pt>
                <c:pt idx="308">
                  <c:v>538</c:v>
                </c:pt>
                <c:pt idx="309">
                  <c:v>539</c:v>
                </c:pt>
                <c:pt idx="310">
                  <c:v>540</c:v>
                </c:pt>
                <c:pt idx="311">
                  <c:v>541</c:v>
                </c:pt>
                <c:pt idx="312">
                  <c:v>542</c:v>
                </c:pt>
                <c:pt idx="313">
                  <c:v>543</c:v>
                </c:pt>
                <c:pt idx="314">
                  <c:v>544</c:v>
                </c:pt>
                <c:pt idx="315">
                  <c:v>545</c:v>
                </c:pt>
                <c:pt idx="316">
                  <c:v>546</c:v>
                </c:pt>
                <c:pt idx="317">
                  <c:v>550</c:v>
                </c:pt>
                <c:pt idx="318">
                  <c:v>551</c:v>
                </c:pt>
                <c:pt idx="319">
                  <c:v>552</c:v>
                </c:pt>
                <c:pt idx="320">
                  <c:v>553</c:v>
                </c:pt>
                <c:pt idx="321">
                  <c:v>554</c:v>
                </c:pt>
                <c:pt idx="322">
                  <c:v>555</c:v>
                </c:pt>
                <c:pt idx="323">
                  <c:v>556</c:v>
                </c:pt>
                <c:pt idx="324">
                  <c:v>557</c:v>
                </c:pt>
                <c:pt idx="325">
                  <c:v>558</c:v>
                </c:pt>
                <c:pt idx="326">
                  <c:v>559</c:v>
                </c:pt>
                <c:pt idx="327">
                  <c:v>560</c:v>
                </c:pt>
                <c:pt idx="328">
                  <c:v>561</c:v>
                </c:pt>
                <c:pt idx="329">
                  <c:v>562</c:v>
                </c:pt>
                <c:pt idx="330">
                  <c:v>563</c:v>
                </c:pt>
                <c:pt idx="331">
                  <c:v>564</c:v>
                </c:pt>
                <c:pt idx="332">
                  <c:v>565</c:v>
                </c:pt>
                <c:pt idx="333">
                  <c:v>566</c:v>
                </c:pt>
                <c:pt idx="334">
                  <c:v>567</c:v>
                </c:pt>
                <c:pt idx="335">
                  <c:v>568</c:v>
                </c:pt>
                <c:pt idx="336">
                  <c:v>570</c:v>
                </c:pt>
                <c:pt idx="337">
                  <c:v>571</c:v>
                </c:pt>
                <c:pt idx="338">
                  <c:v>572</c:v>
                </c:pt>
                <c:pt idx="339">
                  <c:v>573</c:v>
                </c:pt>
                <c:pt idx="340">
                  <c:v>574</c:v>
                </c:pt>
                <c:pt idx="341">
                  <c:v>575</c:v>
                </c:pt>
                <c:pt idx="342">
                  <c:v>576</c:v>
                </c:pt>
                <c:pt idx="343">
                  <c:v>577</c:v>
                </c:pt>
                <c:pt idx="344">
                  <c:v>578</c:v>
                </c:pt>
                <c:pt idx="345">
                  <c:v>580</c:v>
                </c:pt>
                <c:pt idx="346">
                  <c:v>581</c:v>
                </c:pt>
                <c:pt idx="347">
                  <c:v>582</c:v>
                </c:pt>
                <c:pt idx="348">
                  <c:v>583</c:v>
                </c:pt>
                <c:pt idx="349">
                  <c:v>584</c:v>
                </c:pt>
                <c:pt idx="350">
                  <c:v>585</c:v>
                </c:pt>
                <c:pt idx="351">
                  <c:v>587</c:v>
                </c:pt>
                <c:pt idx="352">
                  <c:v>588</c:v>
                </c:pt>
                <c:pt idx="353">
                  <c:v>589</c:v>
                </c:pt>
                <c:pt idx="354">
                  <c:v>590</c:v>
                </c:pt>
                <c:pt idx="355">
                  <c:v>591</c:v>
                </c:pt>
                <c:pt idx="356">
                  <c:v>592</c:v>
                </c:pt>
                <c:pt idx="357">
                  <c:v>593</c:v>
                </c:pt>
                <c:pt idx="358">
                  <c:v>594</c:v>
                </c:pt>
                <c:pt idx="359">
                  <c:v>595</c:v>
                </c:pt>
                <c:pt idx="360">
                  <c:v>596</c:v>
                </c:pt>
                <c:pt idx="361">
                  <c:v>597</c:v>
                </c:pt>
                <c:pt idx="362">
                  <c:v>598</c:v>
                </c:pt>
                <c:pt idx="363">
                  <c:v>599</c:v>
                </c:pt>
                <c:pt idx="364">
                  <c:v>601</c:v>
                </c:pt>
                <c:pt idx="365">
                  <c:v>602</c:v>
                </c:pt>
                <c:pt idx="366">
                  <c:v>604</c:v>
                </c:pt>
                <c:pt idx="367">
                  <c:v>605</c:v>
                </c:pt>
                <c:pt idx="368">
                  <c:v>606</c:v>
                </c:pt>
                <c:pt idx="369">
                  <c:v>607</c:v>
                </c:pt>
                <c:pt idx="370">
                  <c:v>612</c:v>
                </c:pt>
                <c:pt idx="371">
                  <c:v>613</c:v>
                </c:pt>
                <c:pt idx="372">
                  <c:v>614</c:v>
                </c:pt>
                <c:pt idx="373">
                  <c:v>619</c:v>
                </c:pt>
                <c:pt idx="374">
                  <c:v>620</c:v>
                </c:pt>
                <c:pt idx="375">
                  <c:v>621</c:v>
                </c:pt>
                <c:pt idx="376">
                  <c:v>622</c:v>
                </c:pt>
                <c:pt idx="377">
                  <c:v>623</c:v>
                </c:pt>
                <c:pt idx="378">
                  <c:v>624</c:v>
                </c:pt>
                <c:pt idx="379">
                  <c:v>625</c:v>
                </c:pt>
                <c:pt idx="380">
                  <c:v>627</c:v>
                </c:pt>
                <c:pt idx="381">
                  <c:v>628</c:v>
                </c:pt>
                <c:pt idx="382">
                  <c:v>629</c:v>
                </c:pt>
                <c:pt idx="383">
                  <c:v>630</c:v>
                </c:pt>
                <c:pt idx="384">
                  <c:v>631</c:v>
                </c:pt>
                <c:pt idx="385">
                  <c:v>632</c:v>
                </c:pt>
                <c:pt idx="386">
                  <c:v>634</c:v>
                </c:pt>
                <c:pt idx="387">
                  <c:v>635</c:v>
                </c:pt>
                <c:pt idx="388">
                  <c:v>636</c:v>
                </c:pt>
                <c:pt idx="389">
                  <c:v>637</c:v>
                </c:pt>
                <c:pt idx="390">
                  <c:v>638</c:v>
                </c:pt>
                <c:pt idx="391">
                  <c:v>639</c:v>
                </c:pt>
                <c:pt idx="392">
                  <c:v>640</c:v>
                </c:pt>
                <c:pt idx="393">
                  <c:v>641</c:v>
                </c:pt>
                <c:pt idx="394">
                  <c:v>642</c:v>
                </c:pt>
                <c:pt idx="395">
                  <c:v>643</c:v>
                </c:pt>
                <c:pt idx="396">
                  <c:v>644</c:v>
                </c:pt>
                <c:pt idx="397">
                  <c:v>645</c:v>
                </c:pt>
                <c:pt idx="398">
                  <c:v>646</c:v>
                </c:pt>
                <c:pt idx="399">
                  <c:v>647</c:v>
                </c:pt>
                <c:pt idx="400">
                  <c:v>648</c:v>
                </c:pt>
                <c:pt idx="401">
                  <c:v>649</c:v>
                </c:pt>
                <c:pt idx="402">
                  <c:v>650</c:v>
                </c:pt>
                <c:pt idx="403">
                  <c:v>651</c:v>
                </c:pt>
                <c:pt idx="404">
                  <c:v>652</c:v>
                </c:pt>
                <c:pt idx="405">
                  <c:v>653</c:v>
                </c:pt>
                <c:pt idx="406">
                  <c:v>654</c:v>
                </c:pt>
                <c:pt idx="407">
                  <c:v>655</c:v>
                </c:pt>
                <c:pt idx="408">
                  <c:v>656</c:v>
                </c:pt>
                <c:pt idx="409">
                  <c:v>657</c:v>
                </c:pt>
                <c:pt idx="410">
                  <c:v>658</c:v>
                </c:pt>
                <c:pt idx="411">
                  <c:v>659</c:v>
                </c:pt>
                <c:pt idx="412">
                  <c:v>660</c:v>
                </c:pt>
                <c:pt idx="413">
                  <c:v>661</c:v>
                </c:pt>
                <c:pt idx="414">
                  <c:v>662</c:v>
                </c:pt>
                <c:pt idx="415">
                  <c:v>664</c:v>
                </c:pt>
                <c:pt idx="416">
                  <c:v>665</c:v>
                </c:pt>
                <c:pt idx="417">
                  <c:v>666</c:v>
                </c:pt>
                <c:pt idx="418">
                  <c:v>667</c:v>
                </c:pt>
                <c:pt idx="419">
                  <c:v>668</c:v>
                </c:pt>
                <c:pt idx="420">
                  <c:v>669</c:v>
                </c:pt>
                <c:pt idx="421">
                  <c:v>670</c:v>
                </c:pt>
                <c:pt idx="422">
                  <c:v>671</c:v>
                </c:pt>
                <c:pt idx="423">
                  <c:v>672</c:v>
                </c:pt>
                <c:pt idx="424">
                  <c:v>673</c:v>
                </c:pt>
                <c:pt idx="425">
                  <c:v>674</c:v>
                </c:pt>
                <c:pt idx="426">
                  <c:v>675</c:v>
                </c:pt>
                <c:pt idx="427">
                  <c:v>676</c:v>
                </c:pt>
                <c:pt idx="428">
                  <c:v>678</c:v>
                </c:pt>
                <c:pt idx="429">
                  <c:v>679</c:v>
                </c:pt>
                <c:pt idx="430">
                  <c:v>680</c:v>
                </c:pt>
                <c:pt idx="431">
                  <c:v>681</c:v>
                </c:pt>
                <c:pt idx="432">
                  <c:v>682</c:v>
                </c:pt>
                <c:pt idx="433">
                  <c:v>683</c:v>
                </c:pt>
                <c:pt idx="434">
                  <c:v>684</c:v>
                </c:pt>
                <c:pt idx="435">
                  <c:v>685</c:v>
                </c:pt>
                <c:pt idx="436">
                  <c:v>686</c:v>
                </c:pt>
                <c:pt idx="437">
                  <c:v>687</c:v>
                </c:pt>
                <c:pt idx="438">
                  <c:v>688</c:v>
                </c:pt>
                <c:pt idx="439">
                  <c:v>689</c:v>
                </c:pt>
                <c:pt idx="440">
                  <c:v>690</c:v>
                </c:pt>
                <c:pt idx="441">
                  <c:v>691</c:v>
                </c:pt>
                <c:pt idx="442">
                  <c:v>692</c:v>
                </c:pt>
                <c:pt idx="443">
                  <c:v>693</c:v>
                </c:pt>
                <c:pt idx="444">
                  <c:v>694</c:v>
                </c:pt>
                <c:pt idx="445">
                  <c:v>695</c:v>
                </c:pt>
                <c:pt idx="446">
                  <c:v>696</c:v>
                </c:pt>
                <c:pt idx="447">
                  <c:v>697</c:v>
                </c:pt>
                <c:pt idx="448">
                  <c:v>698</c:v>
                </c:pt>
                <c:pt idx="449">
                  <c:v>699</c:v>
                </c:pt>
                <c:pt idx="450">
                  <c:v>701</c:v>
                </c:pt>
                <c:pt idx="451">
                  <c:v>702</c:v>
                </c:pt>
                <c:pt idx="452">
                  <c:v>704</c:v>
                </c:pt>
                <c:pt idx="453">
                  <c:v>706</c:v>
                </c:pt>
                <c:pt idx="454">
                  <c:v>707</c:v>
                </c:pt>
                <c:pt idx="455">
                  <c:v>709</c:v>
                </c:pt>
                <c:pt idx="456">
                  <c:v>712</c:v>
                </c:pt>
                <c:pt idx="457">
                  <c:v>713</c:v>
                </c:pt>
                <c:pt idx="458">
                  <c:v>714</c:v>
                </c:pt>
                <c:pt idx="459">
                  <c:v>715</c:v>
                </c:pt>
                <c:pt idx="460">
                  <c:v>717</c:v>
                </c:pt>
                <c:pt idx="461">
                  <c:v>718</c:v>
                </c:pt>
                <c:pt idx="462">
                  <c:v>719</c:v>
                </c:pt>
                <c:pt idx="463">
                  <c:v>721</c:v>
                </c:pt>
                <c:pt idx="464">
                  <c:v>722</c:v>
                </c:pt>
                <c:pt idx="465">
                  <c:v>723</c:v>
                </c:pt>
                <c:pt idx="466">
                  <c:v>725</c:v>
                </c:pt>
                <c:pt idx="467">
                  <c:v>726</c:v>
                </c:pt>
                <c:pt idx="468">
                  <c:v>728</c:v>
                </c:pt>
                <c:pt idx="469">
                  <c:v>729</c:v>
                </c:pt>
                <c:pt idx="470">
                  <c:v>730</c:v>
                </c:pt>
                <c:pt idx="471">
                  <c:v>731</c:v>
                </c:pt>
                <c:pt idx="472">
                  <c:v>732</c:v>
                </c:pt>
                <c:pt idx="473">
                  <c:v>733</c:v>
                </c:pt>
                <c:pt idx="474">
                  <c:v>734</c:v>
                </c:pt>
                <c:pt idx="475">
                  <c:v>735</c:v>
                </c:pt>
                <c:pt idx="476">
                  <c:v>741</c:v>
                </c:pt>
                <c:pt idx="477">
                  <c:v>742</c:v>
                </c:pt>
                <c:pt idx="478">
                  <c:v>743</c:v>
                </c:pt>
                <c:pt idx="479">
                  <c:v>744</c:v>
                </c:pt>
                <c:pt idx="480">
                  <c:v>745</c:v>
                </c:pt>
                <c:pt idx="481">
                  <c:v>746</c:v>
                </c:pt>
                <c:pt idx="482">
                  <c:v>747</c:v>
                </c:pt>
                <c:pt idx="483">
                  <c:v>748</c:v>
                </c:pt>
                <c:pt idx="484">
                  <c:v>752</c:v>
                </c:pt>
                <c:pt idx="485">
                  <c:v>753</c:v>
                </c:pt>
                <c:pt idx="486">
                  <c:v>754</c:v>
                </c:pt>
                <c:pt idx="487">
                  <c:v>755</c:v>
                </c:pt>
                <c:pt idx="488">
                  <c:v>756</c:v>
                </c:pt>
                <c:pt idx="489">
                  <c:v>757</c:v>
                </c:pt>
                <c:pt idx="490">
                  <c:v>758</c:v>
                </c:pt>
                <c:pt idx="491">
                  <c:v>759</c:v>
                </c:pt>
                <c:pt idx="492">
                  <c:v>760</c:v>
                </c:pt>
                <c:pt idx="493">
                  <c:v>766</c:v>
                </c:pt>
                <c:pt idx="494">
                  <c:v>767</c:v>
                </c:pt>
                <c:pt idx="495">
                  <c:v>768</c:v>
                </c:pt>
                <c:pt idx="496">
                  <c:v>769</c:v>
                </c:pt>
                <c:pt idx="497">
                  <c:v>770</c:v>
                </c:pt>
                <c:pt idx="498">
                  <c:v>779</c:v>
                </c:pt>
                <c:pt idx="499">
                  <c:v>780</c:v>
                </c:pt>
                <c:pt idx="500">
                  <c:v>781</c:v>
                </c:pt>
                <c:pt idx="501">
                  <c:v>782</c:v>
                </c:pt>
                <c:pt idx="502">
                  <c:v>783</c:v>
                </c:pt>
                <c:pt idx="503">
                  <c:v>784</c:v>
                </c:pt>
                <c:pt idx="504">
                  <c:v>785</c:v>
                </c:pt>
                <c:pt idx="505">
                  <c:v>788</c:v>
                </c:pt>
                <c:pt idx="506">
                  <c:v>789</c:v>
                </c:pt>
                <c:pt idx="507">
                  <c:v>790</c:v>
                </c:pt>
                <c:pt idx="508">
                  <c:v>791</c:v>
                </c:pt>
                <c:pt idx="509">
                  <c:v>793</c:v>
                </c:pt>
                <c:pt idx="510">
                  <c:v>795</c:v>
                </c:pt>
                <c:pt idx="511">
                  <c:v>796</c:v>
                </c:pt>
                <c:pt idx="512">
                  <c:v>797</c:v>
                </c:pt>
                <c:pt idx="513">
                  <c:v>798</c:v>
                </c:pt>
                <c:pt idx="514">
                  <c:v>799</c:v>
                </c:pt>
                <c:pt idx="515">
                  <c:v>800</c:v>
                </c:pt>
                <c:pt idx="516">
                  <c:v>801</c:v>
                </c:pt>
                <c:pt idx="517">
                  <c:v>802</c:v>
                </c:pt>
                <c:pt idx="518">
                  <c:v>807</c:v>
                </c:pt>
                <c:pt idx="519">
                  <c:v>808</c:v>
                </c:pt>
                <c:pt idx="520">
                  <c:v>810</c:v>
                </c:pt>
                <c:pt idx="521">
                  <c:v>811</c:v>
                </c:pt>
                <c:pt idx="522">
                  <c:v>812</c:v>
                </c:pt>
                <c:pt idx="523">
                  <c:v>813</c:v>
                </c:pt>
                <c:pt idx="524">
                  <c:v>815</c:v>
                </c:pt>
                <c:pt idx="525">
                  <c:v>816</c:v>
                </c:pt>
                <c:pt idx="526">
                  <c:v>821</c:v>
                </c:pt>
                <c:pt idx="527">
                  <c:v>822</c:v>
                </c:pt>
                <c:pt idx="528">
                  <c:v>824</c:v>
                </c:pt>
                <c:pt idx="529">
                  <c:v>829</c:v>
                </c:pt>
                <c:pt idx="530">
                  <c:v>835</c:v>
                </c:pt>
                <c:pt idx="531">
                  <c:v>836</c:v>
                </c:pt>
                <c:pt idx="532">
                  <c:v>837</c:v>
                </c:pt>
                <c:pt idx="533">
                  <c:v>838</c:v>
                </c:pt>
                <c:pt idx="534">
                  <c:v>841</c:v>
                </c:pt>
                <c:pt idx="535">
                  <c:v>842</c:v>
                </c:pt>
                <c:pt idx="536">
                  <c:v>843</c:v>
                </c:pt>
                <c:pt idx="537">
                  <c:v>844</c:v>
                </c:pt>
                <c:pt idx="538">
                  <c:v>845</c:v>
                </c:pt>
                <c:pt idx="539">
                  <c:v>846</c:v>
                </c:pt>
                <c:pt idx="540">
                  <c:v>852</c:v>
                </c:pt>
                <c:pt idx="541">
                  <c:v>853</c:v>
                </c:pt>
                <c:pt idx="542">
                  <c:v>854</c:v>
                </c:pt>
                <c:pt idx="543">
                  <c:v>855</c:v>
                </c:pt>
                <c:pt idx="544">
                  <c:v>859</c:v>
                </c:pt>
                <c:pt idx="545">
                  <c:v>860</c:v>
                </c:pt>
                <c:pt idx="546">
                  <c:v>861</c:v>
                </c:pt>
                <c:pt idx="547">
                  <c:v>862</c:v>
                </c:pt>
                <c:pt idx="548">
                  <c:v>863</c:v>
                </c:pt>
                <c:pt idx="549">
                  <c:v>864</c:v>
                </c:pt>
                <c:pt idx="550">
                  <c:v>865</c:v>
                </c:pt>
                <c:pt idx="551">
                  <c:v>866</c:v>
                </c:pt>
                <c:pt idx="552">
                  <c:v>867</c:v>
                </c:pt>
                <c:pt idx="553">
                  <c:v>872</c:v>
                </c:pt>
                <c:pt idx="554">
                  <c:v>873</c:v>
                </c:pt>
                <c:pt idx="555">
                  <c:v>874</c:v>
                </c:pt>
                <c:pt idx="556">
                  <c:v>875</c:v>
                </c:pt>
                <c:pt idx="557">
                  <c:v>876</c:v>
                </c:pt>
                <c:pt idx="558">
                  <c:v>877</c:v>
                </c:pt>
                <c:pt idx="559">
                  <c:v>878</c:v>
                </c:pt>
                <c:pt idx="560">
                  <c:v>879</c:v>
                </c:pt>
                <c:pt idx="561">
                  <c:v>880</c:v>
                </c:pt>
                <c:pt idx="562">
                  <c:v>881</c:v>
                </c:pt>
                <c:pt idx="563">
                  <c:v>882</c:v>
                </c:pt>
                <c:pt idx="564">
                  <c:v>883</c:v>
                </c:pt>
                <c:pt idx="565">
                  <c:v>884</c:v>
                </c:pt>
                <c:pt idx="566">
                  <c:v>885</c:v>
                </c:pt>
                <c:pt idx="567">
                  <c:v>886</c:v>
                </c:pt>
                <c:pt idx="568">
                  <c:v>887</c:v>
                </c:pt>
                <c:pt idx="569">
                  <c:v>888</c:v>
                </c:pt>
                <c:pt idx="570">
                  <c:v>889</c:v>
                </c:pt>
                <c:pt idx="571">
                  <c:v>890</c:v>
                </c:pt>
                <c:pt idx="572">
                  <c:v>891</c:v>
                </c:pt>
                <c:pt idx="573">
                  <c:v>892</c:v>
                </c:pt>
                <c:pt idx="574">
                  <c:v>893</c:v>
                </c:pt>
                <c:pt idx="575">
                  <c:v>894</c:v>
                </c:pt>
                <c:pt idx="576">
                  <c:v>895</c:v>
                </c:pt>
                <c:pt idx="577">
                  <c:v>896</c:v>
                </c:pt>
                <c:pt idx="578">
                  <c:v>897</c:v>
                </c:pt>
                <c:pt idx="579">
                  <c:v>898</c:v>
                </c:pt>
                <c:pt idx="580">
                  <c:v>899</c:v>
                </c:pt>
                <c:pt idx="581">
                  <c:v>900</c:v>
                </c:pt>
                <c:pt idx="582">
                  <c:v>901</c:v>
                </c:pt>
                <c:pt idx="583">
                  <c:v>902</c:v>
                </c:pt>
                <c:pt idx="584">
                  <c:v>903</c:v>
                </c:pt>
                <c:pt idx="585">
                  <c:v>904</c:v>
                </c:pt>
                <c:pt idx="586">
                  <c:v>905</c:v>
                </c:pt>
                <c:pt idx="587">
                  <c:v>906</c:v>
                </c:pt>
                <c:pt idx="588">
                  <c:v>907</c:v>
                </c:pt>
                <c:pt idx="589">
                  <c:v>908</c:v>
                </c:pt>
                <c:pt idx="590">
                  <c:v>909</c:v>
                </c:pt>
                <c:pt idx="591">
                  <c:v>910</c:v>
                </c:pt>
                <c:pt idx="592">
                  <c:v>912</c:v>
                </c:pt>
                <c:pt idx="593">
                  <c:v>913</c:v>
                </c:pt>
                <c:pt idx="594">
                  <c:v>914</c:v>
                </c:pt>
                <c:pt idx="595">
                  <c:v>915</c:v>
                </c:pt>
                <c:pt idx="596">
                  <c:v>916</c:v>
                </c:pt>
                <c:pt idx="597">
                  <c:v>918</c:v>
                </c:pt>
                <c:pt idx="598">
                  <c:v>922</c:v>
                </c:pt>
                <c:pt idx="599">
                  <c:v>926</c:v>
                </c:pt>
                <c:pt idx="600">
                  <c:v>927</c:v>
                </c:pt>
                <c:pt idx="601">
                  <c:v>928</c:v>
                </c:pt>
                <c:pt idx="602">
                  <c:v>930</c:v>
                </c:pt>
                <c:pt idx="603">
                  <c:v>931</c:v>
                </c:pt>
                <c:pt idx="604">
                  <c:v>932</c:v>
                </c:pt>
                <c:pt idx="605">
                  <c:v>933</c:v>
                </c:pt>
                <c:pt idx="606">
                  <c:v>935</c:v>
                </c:pt>
                <c:pt idx="607">
                  <c:v>936</c:v>
                </c:pt>
                <c:pt idx="608">
                  <c:v>937</c:v>
                </c:pt>
                <c:pt idx="609">
                  <c:v>938</c:v>
                </c:pt>
                <c:pt idx="610">
                  <c:v>939</c:v>
                </c:pt>
                <c:pt idx="611">
                  <c:v>940</c:v>
                </c:pt>
                <c:pt idx="612">
                  <c:v>941</c:v>
                </c:pt>
                <c:pt idx="613">
                  <c:v>945</c:v>
                </c:pt>
                <c:pt idx="614">
                  <c:v>946</c:v>
                </c:pt>
                <c:pt idx="615">
                  <c:v>947</c:v>
                </c:pt>
                <c:pt idx="616">
                  <c:v>952</c:v>
                </c:pt>
                <c:pt idx="617">
                  <c:v>953</c:v>
                </c:pt>
                <c:pt idx="618">
                  <c:v>954</c:v>
                </c:pt>
                <c:pt idx="619">
                  <c:v>957</c:v>
                </c:pt>
                <c:pt idx="620">
                  <c:v>959</c:v>
                </c:pt>
                <c:pt idx="621">
                  <c:v>960</c:v>
                </c:pt>
                <c:pt idx="622">
                  <c:v>961</c:v>
                </c:pt>
                <c:pt idx="623">
                  <c:v>962</c:v>
                </c:pt>
                <c:pt idx="624">
                  <c:v>967</c:v>
                </c:pt>
                <c:pt idx="625">
                  <c:v>970</c:v>
                </c:pt>
                <c:pt idx="626">
                  <c:v>972</c:v>
                </c:pt>
                <c:pt idx="627">
                  <c:v>973</c:v>
                </c:pt>
                <c:pt idx="628">
                  <c:v>974</c:v>
                </c:pt>
                <c:pt idx="629">
                  <c:v>975</c:v>
                </c:pt>
                <c:pt idx="630">
                  <c:v>976</c:v>
                </c:pt>
                <c:pt idx="631">
                  <c:v>977</c:v>
                </c:pt>
                <c:pt idx="632">
                  <c:v>979</c:v>
                </c:pt>
                <c:pt idx="633">
                  <c:v>980</c:v>
                </c:pt>
                <c:pt idx="634">
                  <c:v>982</c:v>
                </c:pt>
                <c:pt idx="635">
                  <c:v>986</c:v>
                </c:pt>
                <c:pt idx="636">
                  <c:v>991</c:v>
                </c:pt>
                <c:pt idx="637">
                  <c:v>993</c:v>
                </c:pt>
                <c:pt idx="638">
                  <c:v>994</c:v>
                </c:pt>
                <c:pt idx="639">
                  <c:v>995</c:v>
                </c:pt>
                <c:pt idx="640">
                  <c:v>996</c:v>
                </c:pt>
                <c:pt idx="641">
                  <c:v>997</c:v>
                </c:pt>
                <c:pt idx="642">
                  <c:v>998</c:v>
                </c:pt>
                <c:pt idx="643">
                  <c:v>999</c:v>
                </c:pt>
                <c:pt idx="644">
                  <c:v>1003</c:v>
                </c:pt>
                <c:pt idx="645">
                  <c:v>1004</c:v>
                </c:pt>
                <c:pt idx="646">
                  <c:v>1005</c:v>
                </c:pt>
                <c:pt idx="647">
                  <c:v>1006</c:v>
                </c:pt>
                <c:pt idx="648">
                  <c:v>1007</c:v>
                </c:pt>
                <c:pt idx="649">
                  <c:v>1008</c:v>
                </c:pt>
                <c:pt idx="650">
                  <c:v>1014</c:v>
                </c:pt>
                <c:pt idx="651">
                  <c:v>1015</c:v>
                </c:pt>
                <c:pt idx="652">
                  <c:v>1016</c:v>
                </c:pt>
                <c:pt idx="653">
                  <c:v>1017</c:v>
                </c:pt>
                <c:pt idx="654">
                  <c:v>1018</c:v>
                </c:pt>
                <c:pt idx="655">
                  <c:v>1019</c:v>
                </c:pt>
                <c:pt idx="656">
                  <c:v>1020</c:v>
                </c:pt>
                <c:pt idx="657">
                  <c:v>1022</c:v>
                </c:pt>
                <c:pt idx="658">
                  <c:v>1023</c:v>
                </c:pt>
                <c:pt idx="659">
                  <c:v>1024</c:v>
                </c:pt>
                <c:pt idx="660">
                  <c:v>1025</c:v>
                </c:pt>
                <c:pt idx="661">
                  <c:v>1026</c:v>
                </c:pt>
                <c:pt idx="662">
                  <c:v>1030</c:v>
                </c:pt>
                <c:pt idx="663">
                  <c:v>1031</c:v>
                </c:pt>
                <c:pt idx="664">
                  <c:v>1032</c:v>
                </c:pt>
                <c:pt idx="665">
                  <c:v>1033</c:v>
                </c:pt>
                <c:pt idx="666">
                  <c:v>1034</c:v>
                </c:pt>
                <c:pt idx="667">
                  <c:v>1035</c:v>
                </c:pt>
                <c:pt idx="668">
                  <c:v>1036</c:v>
                </c:pt>
                <c:pt idx="669">
                  <c:v>1037</c:v>
                </c:pt>
                <c:pt idx="670">
                  <c:v>1038</c:v>
                </c:pt>
                <c:pt idx="671">
                  <c:v>1039</c:v>
                </c:pt>
                <c:pt idx="672">
                  <c:v>1040</c:v>
                </c:pt>
                <c:pt idx="673">
                  <c:v>1046</c:v>
                </c:pt>
                <c:pt idx="674">
                  <c:v>1047</c:v>
                </c:pt>
                <c:pt idx="675">
                  <c:v>1048</c:v>
                </c:pt>
                <c:pt idx="676">
                  <c:v>1049</c:v>
                </c:pt>
                <c:pt idx="677">
                  <c:v>1051</c:v>
                </c:pt>
                <c:pt idx="678">
                  <c:v>1054</c:v>
                </c:pt>
                <c:pt idx="679">
                  <c:v>1055</c:v>
                </c:pt>
                <c:pt idx="680">
                  <c:v>1056</c:v>
                </c:pt>
                <c:pt idx="681">
                  <c:v>1057</c:v>
                </c:pt>
                <c:pt idx="682">
                  <c:v>1058</c:v>
                </c:pt>
                <c:pt idx="683">
                  <c:v>1059</c:v>
                </c:pt>
                <c:pt idx="684">
                  <c:v>1060</c:v>
                </c:pt>
                <c:pt idx="685">
                  <c:v>1061</c:v>
                </c:pt>
                <c:pt idx="686">
                  <c:v>1065</c:v>
                </c:pt>
                <c:pt idx="687">
                  <c:v>1066</c:v>
                </c:pt>
                <c:pt idx="688">
                  <c:v>1067</c:v>
                </c:pt>
                <c:pt idx="689">
                  <c:v>1068</c:v>
                </c:pt>
                <c:pt idx="690">
                  <c:v>1069</c:v>
                </c:pt>
                <c:pt idx="691">
                  <c:v>1070</c:v>
                </c:pt>
                <c:pt idx="692">
                  <c:v>1071</c:v>
                </c:pt>
                <c:pt idx="693">
                  <c:v>1072</c:v>
                </c:pt>
                <c:pt idx="694">
                  <c:v>1073</c:v>
                </c:pt>
                <c:pt idx="695">
                  <c:v>1074</c:v>
                </c:pt>
                <c:pt idx="696">
                  <c:v>1075</c:v>
                </c:pt>
                <c:pt idx="697">
                  <c:v>1076</c:v>
                </c:pt>
                <c:pt idx="698">
                  <c:v>1077</c:v>
                </c:pt>
                <c:pt idx="699">
                  <c:v>1078</c:v>
                </c:pt>
                <c:pt idx="700">
                  <c:v>1079</c:v>
                </c:pt>
                <c:pt idx="701">
                  <c:v>1080</c:v>
                </c:pt>
                <c:pt idx="702">
                  <c:v>1081</c:v>
                </c:pt>
                <c:pt idx="703">
                  <c:v>1082</c:v>
                </c:pt>
                <c:pt idx="704">
                  <c:v>1083</c:v>
                </c:pt>
                <c:pt idx="705">
                  <c:v>1084</c:v>
                </c:pt>
                <c:pt idx="706">
                  <c:v>1086</c:v>
                </c:pt>
                <c:pt idx="707">
                  <c:v>1087</c:v>
                </c:pt>
                <c:pt idx="708">
                  <c:v>1088</c:v>
                </c:pt>
                <c:pt idx="709">
                  <c:v>1089</c:v>
                </c:pt>
                <c:pt idx="710">
                  <c:v>1090</c:v>
                </c:pt>
                <c:pt idx="711">
                  <c:v>1091</c:v>
                </c:pt>
                <c:pt idx="712">
                  <c:v>1092</c:v>
                </c:pt>
                <c:pt idx="713">
                  <c:v>1093</c:v>
                </c:pt>
                <c:pt idx="714">
                  <c:v>1096</c:v>
                </c:pt>
                <c:pt idx="715">
                  <c:v>1097</c:v>
                </c:pt>
                <c:pt idx="716">
                  <c:v>1098</c:v>
                </c:pt>
                <c:pt idx="717">
                  <c:v>1099</c:v>
                </c:pt>
                <c:pt idx="718">
                  <c:v>1100</c:v>
                </c:pt>
                <c:pt idx="719">
                  <c:v>1101</c:v>
                </c:pt>
                <c:pt idx="720">
                  <c:v>1102</c:v>
                </c:pt>
                <c:pt idx="721">
                  <c:v>1103</c:v>
                </c:pt>
                <c:pt idx="722">
                  <c:v>1104</c:v>
                </c:pt>
                <c:pt idx="723">
                  <c:v>1105</c:v>
                </c:pt>
                <c:pt idx="724">
                  <c:v>1108</c:v>
                </c:pt>
                <c:pt idx="725">
                  <c:v>1109</c:v>
                </c:pt>
                <c:pt idx="726">
                  <c:v>1110</c:v>
                </c:pt>
                <c:pt idx="727">
                  <c:v>1111</c:v>
                </c:pt>
                <c:pt idx="728">
                  <c:v>1112</c:v>
                </c:pt>
                <c:pt idx="729">
                  <c:v>1113</c:v>
                </c:pt>
                <c:pt idx="730">
                  <c:v>1114</c:v>
                </c:pt>
                <c:pt idx="731">
                  <c:v>1115</c:v>
                </c:pt>
                <c:pt idx="732">
                  <c:v>1116</c:v>
                </c:pt>
                <c:pt idx="733">
                  <c:v>1117</c:v>
                </c:pt>
                <c:pt idx="734">
                  <c:v>1118</c:v>
                </c:pt>
                <c:pt idx="735">
                  <c:v>1122</c:v>
                </c:pt>
                <c:pt idx="736">
                  <c:v>1123</c:v>
                </c:pt>
                <c:pt idx="737">
                  <c:v>1124</c:v>
                </c:pt>
                <c:pt idx="738">
                  <c:v>1129</c:v>
                </c:pt>
                <c:pt idx="739">
                  <c:v>1130</c:v>
                </c:pt>
                <c:pt idx="740">
                  <c:v>1131</c:v>
                </c:pt>
                <c:pt idx="741">
                  <c:v>1132</c:v>
                </c:pt>
                <c:pt idx="742">
                  <c:v>1133</c:v>
                </c:pt>
                <c:pt idx="743">
                  <c:v>1134</c:v>
                </c:pt>
                <c:pt idx="744">
                  <c:v>1135</c:v>
                </c:pt>
                <c:pt idx="745">
                  <c:v>1136</c:v>
                </c:pt>
                <c:pt idx="746">
                  <c:v>1137</c:v>
                </c:pt>
                <c:pt idx="747">
                  <c:v>1138</c:v>
                </c:pt>
                <c:pt idx="748">
                  <c:v>1139</c:v>
                </c:pt>
                <c:pt idx="749">
                  <c:v>1143</c:v>
                </c:pt>
                <c:pt idx="750">
                  <c:v>1144</c:v>
                </c:pt>
                <c:pt idx="751">
                  <c:v>1145</c:v>
                </c:pt>
                <c:pt idx="752">
                  <c:v>1146</c:v>
                </c:pt>
                <c:pt idx="753">
                  <c:v>1147</c:v>
                </c:pt>
                <c:pt idx="754">
                  <c:v>1148</c:v>
                </c:pt>
                <c:pt idx="755">
                  <c:v>1149</c:v>
                </c:pt>
                <c:pt idx="756">
                  <c:v>1150</c:v>
                </c:pt>
                <c:pt idx="757">
                  <c:v>1151</c:v>
                </c:pt>
                <c:pt idx="758">
                  <c:v>1152</c:v>
                </c:pt>
                <c:pt idx="759">
                  <c:v>1153</c:v>
                </c:pt>
                <c:pt idx="760">
                  <c:v>1154</c:v>
                </c:pt>
                <c:pt idx="761">
                  <c:v>1155</c:v>
                </c:pt>
                <c:pt idx="762">
                  <c:v>1156</c:v>
                </c:pt>
                <c:pt idx="763">
                  <c:v>1157</c:v>
                </c:pt>
                <c:pt idx="764">
                  <c:v>1158</c:v>
                </c:pt>
                <c:pt idx="765">
                  <c:v>1159</c:v>
                </c:pt>
                <c:pt idx="766">
                  <c:v>1160</c:v>
                </c:pt>
                <c:pt idx="767">
                  <c:v>1161</c:v>
                </c:pt>
                <c:pt idx="768">
                  <c:v>1162</c:v>
                </c:pt>
                <c:pt idx="769">
                  <c:v>1163</c:v>
                </c:pt>
                <c:pt idx="770">
                  <c:v>1164</c:v>
                </c:pt>
                <c:pt idx="771">
                  <c:v>1165</c:v>
                </c:pt>
                <c:pt idx="772">
                  <c:v>1166</c:v>
                </c:pt>
                <c:pt idx="773">
                  <c:v>1167</c:v>
                </c:pt>
                <c:pt idx="774">
                  <c:v>1168</c:v>
                </c:pt>
                <c:pt idx="775">
                  <c:v>1169</c:v>
                </c:pt>
                <c:pt idx="776">
                  <c:v>1170</c:v>
                </c:pt>
                <c:pt idx="777">
                  <c:v>1171</c:v>
                </c:pt>
                <c:pt idx="778">
                  <c:v>1172</c:v>
                </c:pt>
                <c:pt idx="779">
                  <c:v>1173</c:v>
                </c:pt>
                <c:pt idx="780">
                  <c:v>1174</c:v>
                </c:pt>
                <c:pt idx="781">
                  <c:v>1175</c:v>
                </c:pt>
                <c:pt idx="782">
                  <c:v>1176</c:v>
                </c:pt>
                <c:pt idx="783">
                  <c:v>1177</c:v>
                </c:pt>
                <c:pt idx="784">
                  <c:v>1178</c:v>
                </c:pt>
                <c:pt idx="785">
                  <c:v>1179</c:v>
                </c:pt>
                <c:pt idx="786">
                  <c:v>1180</c:v>
                </c:pt>
                <c:pt idx="787">
                  <c:v>1181</c:v>
                </c:pt>
                <c:pt idx="788">
                  <c:v>1182</c:v>
                </c:pt>
                <c:pt idx="789">
                  <c:v>1183</c:v>
                </c:pt>
                <c:pt idx="790">
                  <c:v>1184</c:v>
                </c:pt>
                <c:pt idx="791">
                  <c:v>1185</c:v>
                </c:pt>
                <c:pt idx="792">
                  <c:v>1186</c:v>
                </c:pt>
                <c:pt idx="793">
                  <c:v>1187</c:v>
                </c:pt>
                <c:pt idx="794">
                  <c:v>1188</c:v>
                </c:pt>
                <c:pt idx="795">
                  <c:v>1189</c:v>
                </c:pt>
                <c:pt idx="796">
                  <c:v>1190</c:v>
                </c:pt>
                <c:pt idx="797">
                  <c:v>1191</c:v>
                </c:pt>
                <c:pt idx="798">
                  <c:v>1192</c:v>
                </c:pt>
                <c:pt idx="799">
                  <c:v>1193</c:v>
                </c:pt>
                <c:pt idx="800">
                  <c:v>1194</c:v>
                </c:pt>
                <c:pt idx="801">
                  <c:v>1195</c:v>
                </c:pt>
                <c:pt idx="802">
                  <c:v>1196</c:v>
                </c:pt>
                <c:pt idx="803">
                  <c:v>1197</c:v>
                </c:pt>
                <c:pt idx="804">
                  <c:v>1198</c:v>
                </c:pt>
                <c:pt idx="805">
                  <c:v>1199</c:v>
                </c:pt>
                <c:pt idx="806">
                  <c:v>2000</c:v>
                </c:pt>
                <c:pt idx="807">
                  <c:v>2001</c:v>
                </c:pt>
                <c:pt idx="808">
                  <c:v>2002</c:v>
                </c:pt>
                <c:pt idx="809">
                  <c:v>2003</c:v>
                </c:pt>
                <c:pt idx="810">
                  <c:v>2004</c:v>
                </c:pt>
                <c:pt idx="811">
                  <c:v>2005</c:v>
                </c:pt>
                <c:pt idx="812">
                  <c:v>2006</c:v>
                </c:pt>
                <c:pt idx="813">
                  <c:v>2007</c:v>
                </c:pt>
                <c:pt idx="814">
                  <c:v>2008</c:v>
                </c:pt>
                <c:pt idx="815">
                  <c:v>2009</c:v>
                </c:pt>
                <c:pt idx="816">
                  <c:v>2010</c:v>
                </c:pt>
                <c:pt idx="817">
                  <c:v>2011</c:v>
                </c:pt>
                <c:pt idx="818">
                  <c:v>2012</c:v>
                </c:pt>
                <c:pt idx="819">
                  <c:v>2013</c:v>
                </c:pt>
                <c:pt idx="820">
                  <c:v>2014</c:v>
                </c:pt>
                <c:pt idx="821">
                  <c:v>2015</c:v>
                </c:pt>
                <c:pt idx="822">
                  <c:v>2016</c:v>
                </c:pt>
                <c:pt idx="823">
                  <c:v>2017</c:v>
                </c:pt>
                <c:pt idx="824">
                  <c:v>2018</c:v>
                </c:pt>
                <c:pt idx="825">
                  <c:v>2019</c:v>
                </c:pt>
                <c:pt idx="826">
                  <c:v>2020</c:v>
                </c:pt>
                <c:pt idx="827">
                  <c:v>2021</c:v>
                </c:pt>
                <c:pt idx="828">
                  <c:v>2022</c:v>
                </c:pt>
                <c:pt idx="829">
                  <c:v>2023</c:v>
                </c:pt>
                <c:pt idx="830">
                  <c:v>2024</c:v>
                </c:pt>
                <c:pt idx="831">
                  <c:v>2025</c:v>
                </c:pt>
                <c:pt idx="832">
                  <c:v>2026</c:v>
                </c:pt>
                <c:pt idx="833">
                  <c:v>2027</c:v>
                </c:pt>
                <c:pt idx="834">
                  <c:v>2028</c:v>
                </c:pt>
                <c:pt idx="835">
                  <c:v>2029</c:v>
                </c:pt>
                <c:pt idx="836">
                  <c:v>2030</c:v>
                </c:pt>
                <c:pt idx="837">
                  <c:v>2031</c:v>
                </c:pt>
                <c:pt idx="838">
                  <c:v>2032</c:v>
                </c:pt>
                <c:pt idx="839">
                  <c:v>2033</c:v>
                </c:pt>
                <c:pt idx="840">
                  <c:v>2034</c:v>
                </c:pt>
                <c:pt idx="841">
                  <c:v>2035</c:v>
                </c:pt>
                <c:pt idx="842">
                  <c:v>2036</c:v>
                </c:pt>
                <c:pt idx="843">
                  <c:v>2037</c:v>
                </c:pt>
                <c:pt idx="844">
                  <c:v>2038</c:v>
                </c:pt>
                <c:pt idx="845">
                  <c:v>2039</c:v>
                </c:pt>
                <c:pt idx="846">
                  <c:v>2040</c:v>
                </c:pt>
                <c:pt idx="847">
                  <c:v>2041</c:v>
                </c:pt>
                <c:pt idx="848">
                  <c:v>2042</c:v>
                </c:pt>
                <c:pt idx="849">
                  <c:v>2043</c:v>
                </c:pt>
                <c:pt idx="850">
                  <c:v>2044</c:v>
                </c:pt>
                <c:pt idx="851">
                  <c:v>2045</c:v>
                </c:pt>
                <c:pt idx="852">
                  <c:v>2046</c:v>
                </c:pt>
                <c:pt idx="853">
                  <c:v>2047</c:v>
                </c:pt>
                <c:pt idx="854">
                  <c:v>2048</c:v>
                </c:pt>
                <c:pt idx="855">
                  <c:v>2049</c:v>
                </c:pt>
                <c:pt idx="856">
                  <c:v>2050</c:v>
                </c:pt>
                <c:pt idx="857">
                  <c:v>2051</c:v>
                </c:pt>
                <c:pt idx="858">
                  <c:v>2052</c:v>
                </c:pt>
                <c:pt idx="859">
                  <c:v>2053</c:v>
                </c:pt>
                <c:pt idx="860">
                  <c:v>2054</c:v>
                </c:pt>
                <c:pt idx="861">
                  <c:v>2055</c:v>
                </c:pt>
                <c:pt idx="862">
                  <c:v>2056</c:v>
                </c:pt>
                <c:pt idx="863">
                  <c:v>2057</c:v>
                </c:pt>
                <c:pt idx="864">
                  <c:v>2058</c:v>
                </c:pt>
                <c:pt idx="865">
                  <c:v>2059</c:v>
                </c:pt>
                <c:pt idx="866">
                  <c:v>2060</c:v>
                </c:pt>
                <c:pt idx="867">
                  <c:v>2061</c:v>
                </c:pt>
                <c:pt idx="868">
                  <c:v>2062</c:v>
                </c:pt>
                <c:pt idx="869">
                  <c:v>2063</c:v>
                </c:pt>
                <c:pt idx="870">
                  <c:v>2064</c:v>
                </c:pt>
                <c:pt idx="871">
                  <c:v>2065</c:v>
                </c:pt>
                <c:pt idx="872">
                  <c:v>2066</c:v>
                </c:pt>
                <c:pt idx="873">
                  <c:v>2067</c:v>
                </c:pt>
                <c:pt idx="874">
                  <c:v>2068</c:v>
                </c:pt>
                <c:pt idx="875">
                  <c:v>2069</c:v>
                </c:pt>
                <c:pt idx="876">
                  <c:v>2070</c:v>
                </c:pt>
                <c:pt idx="877">
                  <c:v>2071</c:v>
                </c:pt>
                <c:pt idx="878">
                  <c:v>2072</c:v>
                </c:pt>
                <c:pt idx="879">
                  <c:v>2073</c:v>
                </c:pt>
                <c:pt idx="880">
                  <c:v>2074</c:v>
                </c:pt>
                <c:pt idx="881">
                  <c:v>2075</c:v>
                </c:pt>
                <c:pt idx="882">
                  <c:v>2076</c:v>
                </c:pt>
                <c:pt idx="883">
                  <c:v>2077</c:v>
                </c:pt>
                <c:pt idx="884">
                  <c:v>2078</c:v>
                </c:pt>
                <c:pt idx="885">
                  <c:v>2079</c:v>
                </c:pt>
                <c:pt idx="886">
                  <c:v>2080</c:v>
                </c:pt>
                <c:pt idx="887">
                  <c:v>2081</c:v>
                </c:pt>
                <c:pt idx="888">
                  <c:v>2082</c:v>
                </c:pt>
                <c:pt idx="889">
                  <c:v>2083</c:v>
                </c:pt>
                <c:pt idx="890">
                  <c:v>2084</c:v>
                </c:pt>
                <c:pt idx="891">
                  <c:v>2085</c:v>
                </c:pt>
                <c:pt idx="892">
                  <c:v>2086</c:v>
                </c:pt>
                <c:pt idx="893">
                  <c:v>2087</c:v>
                </c:pt>
                <c:pt idx="894">
                  <c:v>2088</c:v>
                </c:pt>
                <c:pt idx="895">
                  <c:v>2089</c:v>
                </c:pt>
                <c:pt idx="896">
                  <c:v>2090</c:v>
                </c:pt>
                <c:pt idx="897">
                  <c:v>2091</c:v>
                </c:pt>
                <c:pt idx="898">
                  <c:v>2092</c:v>
                </c:pt>
                <c:pt idx="899">
                  <c:v>2093</c:v>
                </c:pt>
                <c:pt idx="900">
                  <c:v>2094</c:v>
                </c:pt>
                <c:pt idx="901">
                  <c:v>2095</c:v>
                </c:pt>
                <c:pt idx="902">
                  <c:v>2096</c:v>
                </c:pt>
                <c:pt idx="903">
                  <c:v>2097</c:v>
                </c:pt>
                <c:pt idx="904">
                  <c:v>2098</c:v>
                </c:pt>
                <c:pt idx="905">
                  <c:v>2099</c:v>
                </c:pt>
                <c:pt idx="906">
                  <c:v>2100</c:v>
                </c:pt>
                <c:pt idx="907">
                  <c:v>2101</c:v>
                </c:pt>
                <c:pt idx="908">
                  <c:v>2102</c:v>
                </c:pt>
                <c:pt idx="909">
                  <c:v>2103</c:v>
                </c:pt>
                <c:pt idx="910">
                  <c:v>2104</c:v>
                </c:pt>
                <c:pt idx="911">
                  <c:v>2105</c:v>
                </c:pt>
                <c:pt idx="912">
                  <c:v>2106</c:v>
                </c:pt>
                <c:pt idx="913">
                  <c:v>2107</c:v>
                </c:pt>
                <c:pt idx="914">
                  <c:v>2108</c:v>
                </c:pt>
                <c:pt idx="915">
                  <c:v>2109</c:v>
                </c:pt>
                <c:pt idx="916">
                  <c:v>2110</c:v>
                </c:pt>
                <c:pt idx="917">
                  <c:v>2111</c:v>
                </c:pt>
                <c:pt idx="918">
                  <c:v>2112</c:v>
                </c:pt>
                <c:pt idx="919">
                  <c:v>2113</c:v>
                </c:pt>
                <c:pt idx="920">
                  <c:v>2114</c:v>
                </c:pt>
                <c:pt idx="921">
                  <c:v>2115</c:v>
                </c:pt>
                <c:pt idx="922">
                  <c:v>2116</c:v>
                </c:pt>
                <c:pt idx="923">
                  <c:v>2117</c:v>
                </c:pt>
                <c:pt idx="924">
                  <c:v>2118</c:v>
                </c:pt>
                <c:pt idx="925">
                  <c:v>2121</c:v>
                </c:pt>
                <c:pt idx="926">
                  <c:v>2122</c:v>
                </c:pt>
                <c:pt idx="927">
                  <c:v>2123</c:v>
                </c:pt>
                <c:pt idx="928">
                  <c:v>2124</c:v>
                </c:pt>
                <c:pt idx="929">
                  <c:v>2125</c:v>
                </c:pt>
                <c:pt idx="930">
                  <c:v>2126</c:v>
                </c:pt>
                <c:pt idx="931">
                  <c:v>2128</c:v>
                </c:pt>
                <c:pt idx="932">
                  <c:v>2129</c:v>
                </c:pt>
                <c:pt idx="933">
                  <c:v>2131</c:v>
                </c:pt>
                <c:pt idx="934">
                  <c:v>2132</c:v>
                </c:pt>
                <c:pt idx="935">
                  <c:v>2133</c:v>
                </c:pt>
                <c:pt idx="936">
                  <c:v>2134</c:v>
                </c:pt>
                <c:pt idx="937">
                  <c:v>2135</c:v>
                </c:pt>
                <c:pt idx="938">
                  <c:v>2136</c:v>
                </c:pt>
                <c:pt idx="939">
                  <c:v>2137</c:v>
                </c:pt>
                <c:pt idx="940">
                  <c:v>2138</c:v>
                </c:pt>
                <c:pt idx="941">
                  <c:v>2139</c:v>
                </c:pt>
                <c:pt idx="942">
                  <c:v>2140</c:v>
                </c:pt>
                <c:pt idx="943">
                  <c:v>2141</c:v>
                </c:pt>
                <c:pt idx="944">
                  <c:v>2142</c:v>
                </c:pt>
                <c:pt idx="945">
                  <c:v>2143</c:v>
                </c:pt>
                <c:pt idx="946">
                  <c:v>2144</c:v>
                </c:pt>
                <c:pt idx="947">
                  <c:v>2145</c:v>
                </c:pt>
                <c:pt idx="948">
                  <c:v>2146</c:v>
                </c:pt>
                <c:pt idx="949">
                  <c:v>2147</c:v>
                </c:pt>
                <c:pt idx="950">
                  <c:v>2148</c:v>
                </c:pt>
                <c:pt idx="951">
                  <c:v>2149</c:v>
                </c:pt>
                <c:pt idx="952">
                  <c:v>2150</c:v>
                </c:pt>
                <c:pt idx="953">
                  <c:v>2151</c:v>
                </c:pt>
                <c:pt idx="954">
                  <c:v>2152</c:v>
                </c:pt>
                <c:pt idx="955">
                  <c:v>2153</c:v>
                </c:pt>
                <c:pt idx="956">
                  <c:v>2154</c:v>
                </c:pt>
                <c:pt idx="957">
                  <c:v>710711</c:v>
                </c:pt>
                <c:pt idx="958">
                  <c:v>;</c:v>
                </c:pt>
              </c:strCache>
            </c:strRef>
          </c:cat>
          <c:val>
            <c:numRef>
              <c:f>'СводнаяФакт-60-90'!$B$5:$B$963</c:f>
              <c:numCache>
                <c:formatCode>General</c:formatCode>
                <c:ptCount val="959"/>
                <c:pt idx="0">
                  <c:v>62</c:v>
                </c:pt>
                <c:pt idx="1">
                  <c:v>83</c:v>
                </c:pt>
                <c:pt idx="2">
                  <c:v>79.3</c:v>
                </c:pt>
                <c:pt idx="3">
                  <c:v>80</c:v>
                </c:pt>
                <c:pt idx="4">
                  <c:v>57.7</c:v>
                </c:pt>
                <c:pt idx="5">
                  <c:v>83.1</c:v>
                </c:pt>
                <c:pt idx="6">
                  <c:v>72.3</c:v>
                </c:pt>
                <c:pt idx="7">
                  <c:v>66</c:v>
                </c:pt>
                <c:pt idx="8">
                  <c:v>77.7</c:v>
                </c:pt>
                <c:pt idx="9">
                  <c:v>73</c:v>
                </c:pt>
                <c:pt idx="10">
                  <c:v>66.5</c:v>
                </c:pt>
                <c:pt idx="11">
                  <c:v>75</c:v>
                </c:pt>
                <c:pt idx="12">
                  <c:v>72</c:v>
                </c:pt>
                <c:pt idx="13">
                  <c:v>72.7</c:v>
                </c:pt>
                <c:pt idx="14">
                  <c:v>75</c:v>
                </c:pt>
                <c:pt idx="15">
                  <c:v>71.3</c:v>
                </c:pt>
                <c:pt idx="16">
                  <c:v>75</c:v>
                </c:pt>
                <c:pt idx="17">
                  <c:v>76.3</c:v>
                </c:pt>
                <c:pt idx="18">
                  <c:v>61.7</c:v>
                </c:pt>
                <c:pt idx="19">
                  <c:v>67.7</c:v>
                </c:pt>
                <c:pt idx="20">
                  <c:v>75.3</c:v>
                </c:pt>
                <c:pt idx="21">
                  <c:v>69.3</c:v>
                </c:pt>
                <c:pt idx="22">
                  <c:v>74</c:v>
                </c:pt>
                <c:pt idx="23">
                  <c:v>73.5</c:v>
                </c:pt>
                <c:pt idx="24">
                  <c:v>74.5</c:v>
                </c:pt>
                <c:pt idx="25">
                  <c:v>69.5</c:v>
                </c:pt>
                <c:pt idx="26">
                  <c:v>69.5</c:v>
                </c:pt>
                <c:pt idx="27">
                  <c:v>77.5</c:v>
                </c:pt>
                <c:pt idx="28">
                  <c:v>75.5</c:v>
                </c:pt>
                <c:pt idx="29">
                  <c:v>87</c:v>
                </c:pt>
                <c:pt idx="30">
                  <c:v>86</c:v>
                </c:pt>
                <c:pt idx="31">
                  <c:v>84</c:v>
                </c:pt>
                <c:pt idx="32">
                  <c:v>85</c:v>
                </c:pt>
                <c:pt idx="33">
                  <c:v>75</c:v>
                </c:pt>
                <c:pt idx="34">
                  <c:v>75.5</c:v>
                </c:pt>
                <c:pt idx="35">
                  <c:v>83</c:v>
                </c:pt>
                <c:pt idx="36">
                  <c:v>78</c:v>
                </c:pt>
                <c:pt idx="37">
                  <c:v>83</c:v>
                </c:pt>
                <c:pt idx="38">
                  <c:v>86.5</c:v>
                </c:pt>
                <c:pt idx="39">
                  <c:v>78</c:v>
                </c:pt>
                <c:pt idx="40">
                  <c:v>79</c:v>
                </c:pt>
                <c:pt idx="41">
                  <c:v>88</c:v>
                </c:pt>
                <c:pt idx="42">
                  <c:v>85</c:v>
                </c:pt>
                <c:pt idx="43">
                  <c:v>89</c:v>
                </c:pt>
                <c:pt idx="44">
                  <c:v>81</c:v>
                </c:pt>
                <c:pt idx="45">
                  <c:v>81.5</c:v>
                </c:pt>
                <c:pt idx="46">
                  <c:v>89.5</c:v>
                </c:pt>
                <c:pt idx="47">
                  <c:v>82.5</c:v>
                </c:pt>
                <c:pt idx="48">
                  <c:v>88.5</c:v>
                </c:pt>
                <c:pt idx="49">
                  <c:v>82</c:v>
                </c:pt>
                <c:pt idx="50">
                  <c:v>87</c:v>
                </c:pt>
                <c:pt idx="51">
                  <c:v>84</c:v>
                </c:pt>
                <c:pt idx="52">
                  <c:v>86.7</c:v>
                </c:pt>
                <c:pt idx="53">
                  <c:v>83.5</c:v>
                </c:pt>
                <c:pt idx="54">
                  <c:v>83.5</c:v>
                </c:pt>
                <c:pt idx="55">
                  <c:v>87.5</c:v>
                </c:pt>
                <c:pt idx="56">
                  <c:v>88</c:v>
                </c:pt>
                <c:pt idx="57">
                  <c:v>80.5</c:v>
                </c:pt>
                <c:pt idx="58">
                  <c:v>80.5</c:v>
                </c:pt>
                <c:pt idx="66">
                  <c:v>118</c:v>
                </c:pt>
                <c:pt idx="67">
                  <c:v>71</c:v>
                </c:pt>
                <c:pt idx="68">
                  <c:v>86.5</c:v>
                </c:pt>
                <c:pt idx="70">
                  <c:v>78</c:v>
                </c:pt>
                <c:pt idx="71">
                  <c:v>73</c:v>
                </c:pt>
                <c:pt idx="72">
                  <c:v>86.5</c:v>
                </c:pt>
                <c:pt idx="73">
                  <c:v>77</c:v>
                </c:pt>
                <c:pt idx="74">
                  <c:v>75.5</c:v>
                </c:pt>
                <c:pt idx="75">
                  <c:v>74</c:v>
                </c:pt>
                <c:pt idx="76">
                  <c:v>74.5</c:v>
                </c:pt>
                <c:pt idx="77">
                  <c:v>77.5</c:v>
                </c:pt>
                <c:pt idx="78">
                  <c:v>74.5</c:v>
                </c:pt>
                <c:pt idx="79">
                  <c:v>92</c:v>
                </c:pt>
                <c:pt idx="80">
                  <c:v>79.5</c:v>
                </c:pt>
                <c:pt idx="81">
                  <c:v>75.7</c:v>
                </c:pt>
                <c:pt idx="82">
                  <c:v>81</c:v>
                </c:pt>
                <c:pt idx="83">
                  <c:v>81</c:v>
                </c:pt>
                <c:pt idx="84">
                  <c:v>76.5</c:v>
                </c:pt>
                <c:pt idx="85">
                  <c:v>76</c:v>
                </c:pt>
                <c:pt idx="86">
                  <c:v>74</c:v>
                </c:pt>
                <c:pt idx="87">
                  <c:v>74.5</c:v>
                </c:pt>
                <c:pt idx="88">
                  <c:v>75.5</c:v>
                </c:pt>
                <c:pt idx="89">
                  <c:v>79</c:v>
                </c:pt>
                <c:pt idx="90">
                  <c:v>75.5</c:v>
                </c:pt>
                <c:pt idx="91">
                  <c:v>77</c:v>
                </c:pt>
                <c:pt idx="92">
                  <c:v>77</c:v>
                </c:pt>
                <c:pt idx="93">
                  <c:v>86</c:v>
                </c:pt>
                <c:pt idx="94">
                  <c:v>77</c:v>
                </c:pt>
                <c:pt idx="95">
                  <c:v>77</c:v>
                </c:pt>
                <c:pt idx="97">
                  <c:v>76.5</c:v>
                </c:pt>
                <c:pt idx="98">
                  <c:v>65</c:v>
                </c:pt>
                <c:pt idx="99">
                  <c:v>65.5</c:v>
                </c:pt>
                <c:pt idx="100">
                  <c:v>65.5</c:v>
                </c:pt>
                <c:pt idx="101">
                  <c:v>73</c:v>
                </c:pt>
                <c:pt idx="102">
                  <c:v>68.5</c:v>
                </c:pt>
                <c:pt idx="103">
                  <c:v>71</c:v>
                </c:pt>
                <c:pt idx="104">
                  <c:v>72.5</c:v>
                </c:pt>
                <c:pt idx="105">
                  <c:v>80.5</c:v>
                </c:pt>
                <c:pt idx="106">
                  <c:v>78.5</c:v>
                </c:pt>
                <c:pt idx="107">
                  <c:v>77.5</c:v>
                </c:pt>
                <c:pt idx="108">
                  <c:v>76.5</c:v>
                </c:pt>
                <c:pt idx="109">
                  <c:v>79.5</c:v>
                </c:pt>
                <c:pt idx="110">
                  <c:v>73.5</c:v>
                </c:pt>
                <c:pt idx="111">
                  <c:v>79</c:v>
                </c:pt>
                <c:pt idx="112">
                  <c:v>80.5</c:v>
                </c:pt>
                <c:pt idx="113">
                  <c:v>66.5</c:v>
                </c:pt>
                <c:pt idx="114">
                  <c:v>67</c:v>
                </c:pt>
                <c:pt idx="115">
                  <c:v>77.5</c:v>
                </c:pt>
                <c:pt idx="116">
                  <c:v>70.5</c:v>
                </c:pt>
                <c:pt idx="117">
                  <c:v>75.5</c:v>
                </c:pt>
                <c:pt idx="118">
                  <c:v>70.5</c:v>
                </c:pt>
                <c:pt idx="119">
                  <c:v>64.5</c:v>
                </c:pt>
                <c:pt idx="120">
                  <c:v>68.5</c:v>
                </c:pt>
                <c:pt idx="121">
                  <c:v>69</c:v>
                </c:pt>
                <c:pt idx="122">
                  <c:v>67</c:v>
                </c:pt>
                <c:pt idx="123">
                  <c:v>67.5</c:v>
                </c:pt>
                <c:pt idx="124">
                  <c:v>65.5</c:v>
                </c:pt>
                <c:pt idx="125">
                  <c:v>69</c:v>
                </c:pt>
                <c:pt idx="126">
                  <c:v>70.5</c:v>
                </c:pt>
                <c:pt idx="127">
                  <c:v>77</c:v>
                </c:pt>
                <c:pt idx="128">
                  <c:v>78</c:v>
                </c:pt>
                <c:pt idx="129">
                  <c:v>77</c:v>
                </c:pt>
                <c:pt idx="130">
                  <c:v>79</c:v>
                </c:pt>
                <c:pt idx="131">
                  <c:v>76</c:v>
                </c:pt>
                <c:pt idx="132">
                  <c:v>70.5</c:v>
                </c:pt>
                <c:pt idx="133">
                  <c:v>77.5</c:v>
                </c:pt>
                <c:pt idx="134">
                  <c:v>74</c:v>
                </c:pt>
                <c:pt idx="135">
                  <c:v>76.5</c:v>
                </c:pt>
                <c:pt idx="136">
                  <c:v>78.5</c:v>
                </c:pt>
                <c:pt idx="137">
                  <c:v>77.5</c:v>
                </c:pt>
                <c:pt idx="138">
                  <c:v>78.5</c:v>
                </c:pt>
                <c:pt idx="139">
                  <c:v>69</c:v>
                </c:pt>
                <c:pt idx="140">
                  <c:v>66.5</c:v>
                </c:pt>
                <c:pt idx="141">
                  <c:v>73</c:v>
                </c:pt>
                <c:pt idx="142">
                  <c:v>68</c:v>
                </c:pt>
                <c:pt idx="143">
                  <c:v>74.5</c:v>
                </c:pt>
                <c:pt idx="144">
                  <c:v>74</c:v>
                </c:pt>
                <c:pt idx="145">
                  <c:v>67</c:v>
                </c:pt>
                <c:pt idx="146">
                  <c:v>71</c:v>
                </c:pt>
                <c:pt idx="147">
                  <c:v>71.5</c:v>
                </c:pt>
                <c:pt idx="148">
                  <c:v>66.5</c:v>
                </c:pt>
                <c:pt idx="149">
                  <c:v>70</c:v>
                </c:pt>
                <c:pt idx="150">
                  <c:v>78.5</c:v>
                </c:pt>
                <c:pt idx="151">
                  <c:v>79.5</c:v>
                </c:pt>
                <c:pt idx="152">
                  <c:v>72.5</c:v>
                </c:pt>
                <c:pt idx="153">
                  <c:v>67.5</c:v>
                </c:pt>
                <c:pt idx="155">
                  <c:v>65</c:v>
                </c:pt>
                <c:pt idx="156">
                  <c:v>68</c:v>
                </c:pt>
                <c:pt idx="157">
                  <c:v>66</c:v>
                </c:pt>
                <c:pt idx="158">
                  <c:v>270.5</c:v>
                </c:pt>
                <c:pt idx="159">
                  <c:v>283</c:v>
                </c:pt>
                <c:pt idx="160">
                  <c:v>74</c:v>
                </c:pt>
                <c:pt idx="161">
                  <c:v>82</c:v>
                </c:pt>
                <c:pt idx="162">
                  <c:v>73.5</c:v>
                </c:pt>
                <c:pt idx="163">
                  <c:v>73.5</c:v>
                </c:pt>
                <c:pt idx="164">
                  <c:v>82.5</c:v>
                </c:pt>
                <c:pt idx="165">
                  <c:v>68.5</c:v>
                </c:pt>
                <c:pt idx="166">
                  <c:v>74.5</c:v>
                </c:pt>
                <c:pt idx="167">
                  <c:v>77</c:v>
                </c:pt>
                <c:pt idx="169">
                  <c:v>71.5</c:v>
                </c:pt>
                <c:pt idx="170">
                  <c:v>95.3</c:v>
                </c:pt>
                <c:pt idx="171">
                  <c:v>80</c:v>
                </c:pt>
                <c:pt idx="172">
                  <c:v>73</c:v>
                </c:pt>
                <c:pt idx="173">
                  <c:v>73</c:v>
                </c:pt>
                <c:pt idx="174">
                  <c:v>77.5</c:v>
                </c:pt>
                <c:pt idx="175">
                  <c:v>70</c:v>
                </c:pt>
                <c:pt idx="176">
                  <c:v>68</c:v>
                </c:pt>
                <c:pt idx="177">
                  <c:v>70</c:v>
                </c:pt>
                <c:pt idx="178">
                  <c:v>70</c:v>
                </c:pt>
                <c:pt idx="179">
                  <c:v>70.5</c:v>
                </c:pt>
                <c:pt idx="180">
                  <c:v>69.5</c:v>
                </c:pt>
                <c:pt idx="181">
                  <c:v>79</c:v>
                </c:pt>
                <c:pt idx="182">
                  <c:v>80.5</c:v>
                </c:pt>
                <c:pt idx="183">
                  <c:v>77.5</c:v>
                </c:pt>
                <c:pt idx="184">
                  <c:v>106.5</c:v>
                </c:pt>
                <c:pt idx="185">
                  <c:v>77.5</c:v>
                </c:pt>
                <c:pt idx="186">
                  <c:v>100</c:v>
                </c:pt>
                <c:pt idx="187">
                  <c:v>83.5</c:v>
                </c:pt>
                <c:pt idx="188">
                  <c:v>88</c:v>
                </c:pt>
                <c:pt idx="189">
                  <c:v>75</c:v>
                </c:pt>
                <c:pt idx="190">
                  <c:v>77</c:v>
                </c:pt>
                <c:pt idx="191">
                  <c:v>80.5</c:v>
                </c:pt>
                <c:pt idx="192">
                  <c:v>75.5</c:v>
                </c:pt>
                <c:pt idx="193">
                  <c:v>73</c:v>
                </c:pt>
                <c:pt idx="194">
                  <c:v>72.5</c:v>
                </c:pt>
                <c:pt idx="195">
                  <c:v>76.5</c:v>
                </c:pt>
                <c:pt idx="196">
                  <c:v>72.5</c:v>
                </c:pt>
                <c:pt idx="197">
                  <c:v>75</c:v>
                </c:pt>
                <c:pt idx="198">
                  <c:v>86.5</c:v>
                </c:pt>
                <c:pt idx="199">
                  <c:v>74</c:v>
                </c:pt>
                <c:pt idx="200">
                  <c:v>82</c:v>
                </c:pt>
                <c:pt idx="201">
                  <c:v>71.5</c:v>
                </c:pt>
                <c:pt idx="202">
                  <c:v>74.5</c:v>
                </c:pt>
                <c:pt idx="203">
                  <c:v>72</c:v>
                </c:pt>
                <c:pt idx="204">
                  <c:v>73</c:v>
                </c:pt>
                <c:pt idx="205">
                  <c:v>72</c:v>
                </c:pt>
                <c:pt idx="206">
                  <c:v>73</c:v>
                </c:pt>
                <c:pt idx="207">
                  <c:v>88.5</c:v>
                </c:pt>
                <c:pt idx="208">
                  <c:v>72.5</c:v>
                </c:pt>
                <c:pt idx="209">
                  <c:v>73</c:v>
                </c:pt>
                <c:pt idx="210">
                  <c:v>73.5</c:v>
                </c:pt>
                <c:pt idx="211">
                  <c:v>84</c:v>
                </c:pt>
                <c:pt idx="212">
                  <c:v>77.5</c:v>
                </c:pt>
                <c:pt idx="213">
                  <c:v>78.5</c:v>
                </c:pt>
                <c:pt idx="214">
                  <c:v>77</c:v>
                </c:pt>
                <c:pt idx="215">
                  <c:v>82.5</c:v>
                </c:pt>
                <c:pt idx="216">
                  <c:v>80.5</c:v>
                </c:pt>
                <c:pt idx="217">
                  <c:v>75</c:v>
                </c:pt>
                <c:pt idx="218">
                  <c:v>81.5</c:v>
                </c:pt>
                <c:pt idx="219">
                  <c:v>78</c:v>
                </c:pt>
                <c:pt idx="220">
                  <c:v>71.5</c:v>
                </c:pt>
                <c:pt idx="221">
                  <c:v>75</c:v>
                </c:pt>
                <c:pt idx="222">
                  <c:v>79</c:v>
                </c:pt>
                <c:pt idx="223">
                  <c:v>77</c:v>
                </c:pt>
                <c:pt idx="224">
                  <c:v>82</c:v>
                </c:pt>
                <c:pt idx="225">
                  <c:v>84.5</c:v>
                </c:pt>
                <c:pt idx="226">
                  <c:v>82</c:v>
                </c:pt>
                <c:pt idx="227">
                  <c:v>83.5</c:v>
                </c:pt>
                <c:pt idx="228">
                  <c:v>83.5</c:v>
                </c:pt>
                <c:pt idx="229">
                  <c:v>76.5</c:v>
                </c:pt>
                <c:pt idx="230">
                  <c:v>82</c:v>
                </c:pt>
                <c:pt idx="231">
                  <c:v>87.5</c:v>
                </c:pt>
                <c:pt idx="232">
                  <c:v>88.3</c:v>
                </c:pt>
                <c:pt idx="233">
                  <c:v>82.5</c:v>
                </c:pt>
                <c:pt idx="234">
                  <c:v>93</c:v>
                </c:pt>
                <c:pt idx="235">
                  <c:v>80.5</c:v>
                </c:pt>
                <c:pt idx="236">
                  <c:v>81.5</c:v>
                </c:pt>
                <c:pt idx="237">
                  <c:v>80.5</c:v>
                </c:pt>
                <c:pt idx="238">
                  <c:v>85.5</c:v>
                </c:pt>
                <c:pt idx="239">
                  <c:v>79.5</c:v>
                </c:pt>
                <c:pt idx="240">
                  <c:v>73.5</c:v>
                </c:pt>
                <c:pt idx="241">
                  <c:v>75.5</c:v>
                </c:pt>
                <c:pt idx="242">
                  <c:v>83.5</c:v>
                </c:pt>
                <c:pt idx="243">
                  <c:v>81.25</c:v>
                </c:pt>
                <c:pt idx="244">
                  <c:v>79.25</c:v>
                </c:pt>
                <c:pt idx="245">
                  <c:v>76.75</c:v>
                </c:pt>
                <c:pt idx="246">
                  <c:v>72.5</c:v>
                </c:pt>
                <c:pt idx="247">
                  <c:v>74.5</c:v>
                </c:pt>
                <c:pt idx="248">
                  <c:v>75</c:v>
                </c:pt>
                <c:pt idx="249">
                  <c:v>77.25</c:v>
                </c:pt>
                <c:pt idx="250">
                  <c:v>83</c:v>
                </c:pt>
                <c:pt idx="251">
                  <c:v>81.5</c:v>
                </c:pt>
                <c:pt idx="252">
                  <c:v>79</c:v>
                </c:pt>
                <c:pt idx="253">
                  <c:v>78.5</c:v>
                </c:pt>
                <c:pt idx="254">
                  <c:v>92</c:v>
                </c:pt>
                <c:pt idx="255">
                  <c:v>78.75</c:v>
                </c:pt>
                <c:pt idx="256">
                  <c:v>78.5</c:v>
                </c:pt>
                <c:pt idx="257">
                  <c:v>79</c:v>
                </c:pt>
                <c:pt idx="258">
                  <c:v>74</c:v>
                </c:pt>
                <c:pt idx="259">
                  <c:v>81</c:v>
                </c:pt>
                <c:pt idx="260">
                  <c:v>78</c:v>
                </c:pt>
                <c:pt idx="261">
                  <c:v>80.75</c:v>
                </c:pt>
                <c:pt idx="262">
                  <c:v>78</c:v>
                </c:pt>
                <c:pt idx="263">
                  <c:v>78</c:v>
                </c:pt>
                <c:pt idx="264">
                  <c:v>80.5</c:v>
                </c:pt>
                <c:pt idx="265">
                  <c:v>79.25</c:v>
                </c:pt>
                <c:pt idx="266">
                  <c:v>73</c:v>
                </c:pt>
                <c:pt idx="267">
                  <c:v>85.5</c:v>
                </c:pt>
                <c:pt idx="268">
                  <c:v>78</c:v>
                </c:pt>
                <c:pt idx="269">
                  <c:v>79.5</c:v>
                </c:pt>
                <c:pt idx="270">
                  <c:v>85</c:v>
                </c:pt>
                <c:pt idx="271">
                  <c:v>90</c:v>
                </c:pt>
                <c:pt idx="272">
                  <c:v>76.5</c:v>
                </c:pt>
                <c:pt idx="273">
                  <c:v>77</c:v>
                </c:pt>
                <c:pt idx="274">
                  <c:v>79.5</c:v>
                </c:pt>
                <c:pt idx="275">
                  <c:v>76.5</c:v>
                </c:pt>
                <c:pt idx="276">
                  <c:v>76</c:v>
                </c:pt>
                <c:pt idx="277">
                  <c:v>74.5</c:v>
                </c:pt>
                <c:pt idx="278">
                  <c:v>72.5</c:v>
                </c:pt>
                <c:pt idx="279">
                  <c:v>77</c:v>
                </c:pt>
                <c:pt idx="280">
                  <c:v>70.5</c:v>
                </c:pt>
                <c:pt idx="281">
                  <c:v>73</c:v>
                </c:pt>
                <c:pt idx="282">
                  <c:v>79</c:v>
                </c:pt>
                <c:pt idx="283">
                  <c:v>81.5</c:v>
                </c:pt>
                <c:pt idx="284">
                  <c:v>81</c:v>
                </c:pt>
                <c:pt idx="285">
                  <c:v>79</c:v>
                </c:pt>
                <c:pt idx="286">
                  <c:v>83</c:v>
                </c:pt>
                <c:pt idx="287">
                  <c:v>72.5</c:v>
                </c:pt>
                <c:pt idx="288">
                  <c:v>71.5</c:v>
                </c:pt>
                <c:pt idx="289">
                  <c:v>73</c:v>
                </c:pt>
                <c:pt idx="290">
                  <c:v>76.5</c:v>
                </c:pt>
                <c:pt idx="291">
                  <c:v>69.5</c:v>
                </c:pt>
                <c:pt idx="292">
                  <c:v>73.5</c:v>
                </c:pt>
                <c:pt idx="293">
                  <c:v>76</c:v>
                </c:pt>
                <c:pt idx="294">
                  <c:v>74</c:v>
                </c:pt>
                <c:pt idx="295">
                  <c:v>75.5</c:v>
                </c:pt>
                <c:pt idx="296">
                  <c:v>73</c:v>
                </c:pt>
                <c:pt idx="297">
                  <c:v>71</c:v>
                </c:pt>
                <c:pt idx="298">
                  <c:v>70</c:v>
                </c:pt>
                <c:pt idx="299">
                  <c:v>74.5</c:v>
                </c:pt>
                <c:pt idx="300">
                  <c:v>70</c:v>
                </c:pt>
                <c:pt idx="301">
                  <c:v>70</c:v>
                </c:pt>
                <c:pt idx="302">
                  <c:v>80.5</c:v>
                </c:pt>
                <c:pt idx="303">
                  <c:v>69.5</c:v>
                </c:pt>
                <c:pt idx="304">
                  <c:v>81</c:v>
                </c:pt>
                <c:pt idx="305">
                  <c:v>75.5</c:v>
                </c:pt>
                <c:pt idx="306">
                  <c:v>71.5</c:v>
                </c:pt>
                <c:pt idx="307">
                  <c:v>76</c:v>
                </c:pt>
                <c:pt idx="308">
                  <c:v>73.5</c:v>
                </c:pt>
                <c:pt idx="309">
                  <c:v>77</c:v>
                </c:pt>
                <c:pt idx="310">
                  <c:v>73.5</c:v>
                </c:pt>
                <c:pt idx="311">
                  <c:v>83</c:v>
                </c:pt>
                <c:pt idx="312">
                  <c:v>77</c:v>
                </c:pt>
                <c:pt idx="313">
                  <c:v>76.5</c:v>
                </c:pt>
                <c:pt idx="314">
                  <c:v>84.5</c:v>
                </c:pt>
                <c:pt idx="315">
                  <c:v>75.5</c:v>
                </c:pt>
                <c:pt idx="316">
                  <c:v>81.5</c:v>
                </c:pt>
                <c:pt idx="317">
                  <c:v>86.5</c:v>
                </c:pt>
                <c:pt idx="318">
                  <c:v>86</c:v>
                </c:pt>
                <c:pt idx="319">
                  <c:v>85.5</c:v>
                </c:pt>
                <c:pt idx="320">
                  <c:v>81</c:v>
                </c:pt>
                <c:pt idx="321">
                  <c:v>74</c:v>
                </c:pt>
                <c:pt idx="322">
                  <c:v>75</c:v>
                </c:pt>
                <c:pt idx="323">
                  <c:v>72</c:v>
                </c:pt>
                <c:pt idx="324">
                  <c:v>82</c:v>
                </c:pt>
                <c:pt idx="325">
                  <c:v>81</c:v>
                </c:pt>
                <c:pt idx="326">
                  <c:v>72</c:v>
                </c:pt>
                <c:pt idx="327">
                  <c:v>74.5</c:v>
                </c:pt>
                <c:pt idx="328">
                  <c:v>77.5</c:v>
                </c:pt>
                <c:pt idx="329">
                  <c:v>76</c:v>
                </c:pt>
                <c:pt idx="330">
                  <c:v>79</c:v>
                </c:pt>
                <c:pt idx="331">
                  <c:v>73</c:v>
                </c:pt>
                <c:pt idx="332">
                  <c:v>40</c:v>
                </c:pt>
                <c:pt idx="333">
                  <c:v>77.5</c:v>
                </c:pt>
                <c:pt idx="334">
                  <c:v>82.5</c:v>
                </c:pt>
                <c:pt idx="335">
                  <c:v>84</c:v>
                </c:pt>
                <c:pt idx="336">
                  <c:v>80.5</c:v>
                </c:pt>
                <c:pt idx="337">
                  <c:v>82</c:v>
                </c:pt>
                <c:pt idx="338">
                  <c:v>83.5</c:v>
                </c:pt>
                <c:pt idx="339">
                  <c:v>78.5</c:v>
                </c:pt>
                <c:pt idx="340">
                  <c:v>80.5</c:v>
                </c:pt>
                <c:pt idx="341">
                  <c:v>80</c:v>
                </c:pt>
                <c:pt idx="342">
                  <c:v>74.5</c:v>
                </c:pt>
                <c:pt idx="343">
                  <c:v>83.5</c:v>
                </c:pt>
                <c:pt idx="344">
                  <c:v>81.5</c:v>
                </c:pt>
                <c:pt idx="345">
                  <c:v>79</c:v>
                </c:pt>
                <c:pt idx="346">
                  <c:v>77</c:v>
                </c:pt>
                <c:pt idx="347">
                  <c:v>81.5</c:v>
                </c:pt>
                <c:pt idx="348">
                  <c:v>79</c:v>
                </c:pt>
                <c:pt idx="349">
                  <c:v>90.5</c:v>
                </c:pt>
                <c:pt idx="350">
                  <c:v>77</c:v>
                </c:pt>
                <c:pt idx="351">
                  <c:v>81</c:v>
                </c:pt>
                <c:pt idx="352">
                  <c:v>77.5</c:v>
                </c:pt>
                <c:pt idx="353">
                  <c:v>82.5</c:v>
                </c:pt>
                <c:pt idx="354">
                  <c:v>89</c:v>
                </c:pt>
                <c:pt idx="355">
                  <c:v>107.5</c:v>
                </c:pt>
                <c:pt idx="356">
                  <c:v>109.5</c:v>
                </c:pt>
                <c:pt idx="357">
                  <c:v>107</c:v>
                </c:pt>
                <c:pt idx="358">
                  <c:v>89.5</c:v>
                </c:pt>
                <c:pt idx="359">
                  <c:v>88.5</c:v>
                </c:pt>
                <c:pt idx="360">
                  <c:v>90.7</c:v>
                </c:pt>
                <c:pt idx="361">
                  <c:v>88.5</c:v>
                </c:pt>
                <c:pt idx="362">
                  <c:v>85.5</c:v>
                </c:pt>
                <c:pt idx="363">
                  <c:v>89.5</c:v>
                </c:pt>
                <c:pt idx="364">
                  <c:v>85.5</c:v>
                </c:pt>
                <c:pt idx="365">
                  <c:v>88.5</c:v>
                </c:pt>
                <c:pt idx="366">
                  <c:v>90</c:v>
                </c:pt>
                <c:pt idx="367">
                  <c:v>80</c:v>
                </c:pt>
                <c:pt idx="368">
                  <c:v>86.5</c:v>
                </c:pt>
                <c:pt idx="369">
                  <c:v>82</c:v>
                </c:pt>
                <c:pt idx="370">
                  <c:v>82.5</c:v>
                </c:pt>
                <c:pt idx="371">
                  <c:v>79.5</c:v>
                </c:pt>
                <c:pt idx="372">
                  <c:v>89.5</c:v>
                </c:pt>
                <c:pt idx="373">
                  <c:v>88</c:v>
                </c:pt>
                <c:pt idx="374">
                  <c:v>77</c:v>
                </c:pt>
                <c:pt idx="375">
                  <c:v>74.5</c:v>
                </c:pt>
                <c:pt idx="376">
                  <c:v>79</c:v>
                </c:pt>
                <c:pt idx="377">
                  <c:v>71.5</c:v>
                </c:pt>
                <c:pt idx="378">
                  <c:v>79.5</c:v>
                </c:pt>
                <c:pt idx="380">
                  <c:v>79.25</c:v>
                </c:pt>
                <c:pt idx="381">
                  <c:v>78</c:v>
                </c:pt>
                <c:pt idx="382">
                  <c:v>76</c:v>
                </c:pt>
                <c:pt idx="383">
                  <c:v>78.5</c:v>
                </c:pt>
                <c:pt idx="384">
                  <c:v>73</c:v>
                </c:pt>
                <c:pt idx="385">
                  <c:v>85</c:v>
                </c:pt>
                <c:pt idx="386">
                  <c:v>72.5</c:v>
                </c:pt>
                <c:pt idx="387">
                  <c:v>72.5</c:v>
                </c:pt>
                <c:pt idx="388">
                  <c:v>78.5</c:v>
                </c:pt>
                <c:pt idx="389">
                  <c:v>74.5</c:v>
                </c:pt>
                <c:pt idx="390">
                  <c:v>68.5</c:v>
                </c:pt>
                <c:pt idx="391">
                  <c:v>75</c:v>
                </c:pt>
                <c:pt idx="392">
                  <c:v>74</c:v>
                </c:pt>
                <c:pt idx="393">
                  <c:v>77</c:v>
                </c:pt>
                <c:pt idx="394">
                  <c:v>70</c:v>
                </c:pt>
                <c:pt idx="395">
                  <c:v>77.5</c:v>
                </c:pt>
                <c:pt idx="396">
                  <c:v>71.5</c:v>
                </c:pt>
                <c:pt idx="397">
                  <c:v>70.5</c:v>
                </c:pt>
                <c:pt idx="398">
                  <c:v>76</c:v>
                </c:pt>
                <c:pt idx="399">
                  <c:v>72.75</c:v>
                </c:pt>
                <c:pt idx="400">
                  <c:v>77</c:v>
                </c:pt>
                <c:pt idx="401">
                  <c:v>74</c:v>
                </c:pt>
                <c:pt idx="402">
                  <c:v>76</c:v>
                </c:pt>
                <c:pt idx="403">
                  <c:v>73</c:v>
                </c:pt>
                <c:pt idx="404">
                  <c:v>75</c:v>
                </c:pt>
                <c:pt idx="405">
                  <c:v>71</c:v>
                </c:pt>
                <c:pt idx="406">
                  <c:v>68.5</c:v>
                </c:pt>
                <c:pt idx="407">
                  <c:v>71.5</c:v>
                </c:pt>
                <c:pt idx="408">
                  <c:v>61.5</c:v>
                </c:pt>
                <c:pt idx="409">
                  <c:v>74</c:v>
                </c:pt>
                <c:pt idx="410">
                  <c:v>69.5</c:v>
                </c:pt>
                <c:pt idx="411">
                  <c:v>71.75</c:v>
                </c:pt>
                <c:pt idx="412">
                  <c:v>68.5</c:v>
                </c:pt>
                <c:pt idx="413">
                  <c:v>72.25</c:v>
                </c:pt>
                <c:pt idx="414">
                  <c:v>74</c:v>
                </c:pt>
                <c:pt idx="415">
                  <c:v>79</c:v>
                </c:pt>
                <c:pt idx="416">
                  <c:v>84</c:v>
                </c:pt>
                <c:pt idx="417">
                  <c:v>97.5</c:v>
                </c:pt>
                <c:pt idx="418">
                  <c:v>83</c:v>
                </c:pt>
                <c:pt idx="419">
                  <c:v>71.5</c:v>
                </c:pt>
                <c:pt idx="420">
                  <c:v>74.75</c:v>
                </c:pt>
                <c:pt idx="421">
                  <c:v>75.5</c:v>
                </c:pt>
                <c:pt idx="422">
                  <c:v>74.25</c:v>
                </c:pt>
                <c:pt idx="423">
                  <c:v>75.75</c:v>
                </c:pt>
                <c:pt idx="424">
                  <c:v>75.25</c:v>
                </c:pt>
                <c:pt idx="425">
                  <c:v>74.5</c:v>
                </c:pt>
                <c:pt idx="426">
                  <c:v>78</c:v>
                </c:pt>
                <c:pt idx="427">
                  <c:v>78.25</c:v>
                </c:pt>
                <c:pt idx="428">
                  <c:v>70.25</c:v>
                </c:pt>
                <c:pt idx="429">
                  <c:v>69</c:v>
                </c:pt>
                <c:pt idx="430">
                  <c:v>63.25</c:v>
                </c:pt>
                <c:pt idx="431">
                  <c:v>80.5</c:v>
                </c:pt>
                <c:pt idx="432">
                  <c:v>82</c:v>
                </c:pt>
                <c:pt idx="433">
                  <c:v>69</c:v>
                </c:pt>
                <c:pt idx="434">
                  <c:v>69.5</c:v>
                </c:pt>
                <c:pt idx="435">
                  <c:v>69.75</c:v>
                </c:pt>
                <c:pt idx="436">
                  <c:v>68.75</c:v>
                </c:pt>
                <c:pt idx="437">
                  <c:v>74.25</c:v>
                </c:pt>
                <c:pt idx="438">
                  <c:v>72.25</c:v>
                </c:pt>
                <c:pt idx="439">
                  <c:v>73.5</c:v>
                </c:pt>
                <c:pt idx="440">
                  <c:v>68.75</c:v>
                </c:pt>
                <c:pt idx="441">
                  <c:v>68.75</c:v>
                </c:pt>
                <c:pt idx="442">
                  <c:v>71.25</c:v>
                </c:pt>
                <c:pt idx="443">
                  <c:v>66.5</c:v>
                </c:pt>
                <c:pt idx="444">
                  <c:v>61.5</c:v>
                </c:pt>
                <c:pt idx="445">
                  <c:v>60</c:v>
                </c:pt>
                <c:pt idx="446">
                  <c:v>61</c:v>
                </c:pt>
                <c:pt idx="447">
                  <c:v>58.5</c:v>
                </c:pt>
                <c:pt idx="448">
                  <c:v>74</c:v>
                </c:pt>
                <c:pt idx="449">
                  <c:v>69.5</c:v>
                </c:pt>
                <c:pt idx="450">
                  <c:v>66</c:v>
                </c:pt>
                <c:pt idx="451">
                  <c:v>72.5</c:v>
                </c:pt>
                <c:pt idx="452">
                  <c:v>69</c:v>
                </c:pt>
                <c:pt idx="453">
                  <c:v>63.5</c:v>
                </c:pt>
                <c:pt idx="454">
                  <c:v>65.5</c:v>
                </c:pt>
                <c:pt idx="455">
                  <c:v>62</c:v>
                </c:pt>
                <c:pt idx="456">
                  <c:v>68</c:v>
                </c:pt>
                <c:pt idx="457">
                  <c:v>70</c:v>
                </c:pt>
                <c:pt idx="458">
                  <c:v>73</c:v>
                </c:pt>
                <c:pt idx="459">
                  <c:v>65</c:v>
                </c:pt>
                <c:pt idx="460">
                  <c:v>75.5</c:v>
                </c:pt>
                <c:pt idx="461">
                  <c:v>70.5</c:v>
                </c:pt>
                <c:pt idx="462">
                  <c:v>73</c:v>
                </c:pt>
                <c:pt idx="463">
                  <c:v>64.5</c:v>
                </c:pt>
                <c:pt idx="464">
                  <c:v>68</c:v>
                </c:pt>
                <c:pt idx="465">
                  <c:v>67</c:v>
                </c:pt>
                <c:pt idx="466">
                  <c:v>60</c:v>
                </c:pt>
                <c:pt idx="467">
                  <c:v>68</c:v>
                </c:pt>
                <c:pt idx="468">
                  <c:v>65.5</c:v>
                </c:pt>
                <c:pt idx="469">
                  <c:v>64.5</c:v>
                </c:pt>
                <c:pt idx="470">
                  <c:v>60.5</c:v>
                </c:pt>
                <c:pt idx="471">
                  <c:v>64</c:v>
                </c:pt>
                <c:pt idx="472">
                  <c:v>59</c:v>
                </c:pt>
                <c:pt idx="473">
                  <c:v>69</c:v>
                </c:pt>
                <c:pt idx="474">
                  <c:v>65.5</c:v>
                </c:pt>
                <c:pt idx="475">
                  <c:v>69</c:v>
                </c:pt>
                <c:pt idx="476">
                  <c:v>72.5</c:v>
                </c:pt>
                <c:pt idx="477">
                  <c:v>76</c:v>
                </c:pt>
                <c:pt idx="478">
                  <c:v>72</c:v>
                </c:pt>
                <c:pt idx="479">
                  <c:v>74</c:v>
                </c:pt>
                <c:pt idx="480">
                  <c:v>62</c:v>
                </c:pt>
                <c:pt idx="481">
                  <c:v>63</c:v>
                </c:pt>
                <c:pt idx="482">
                  <c:v>75.5</c:v>
                </c:pt>
                <c:pt idx="483">
                  <c:v>73.5</c:v>
                </c:pt>
                <c:pt idx="484">
                  <c:v>66</c:v>
                </c:pt>
                <c:pt idx="485">
                  <c:v>76.5</c:v>
                </c:pt>
                <c:pt idx="486">
                  <c:v>75</c:v>
                </c:pt>
                <c:pt idx="487">
                  <c:v>70.5</c:v>
                </c:pt>
                <c:pt idx="488">
                  <c:v>67.5</c:v>
                </c:pt>
                <c:pt idx="489">
                  <c:v>62.5</c:v>
                </c:pt>
                <c:pt idx="490">
                  <c:v>68</c:v>
                </c:pt>
                <c:pt idx="491">
                  <c:v>71</c:v>
                </c:pt>
                <c:pt idx="492">
                  <c:v>68</c:v>
                </c:pt>
                <c:pt idx="493">
                  <c:v>76</c:v>
                </c:pt>
                <c:pt idx="494">
                  <c:v>64</c:v>
                </c:pt>
                <c:pt idx="495">
                  <c:v>60</c:v>
                </c:pt>
                <c:pt idx="496">
                  <c:v>63.5</c:v>
                </c:pt>
                <c:pt idx="497">
                  <c:v>71</c:v>
                </c:pt>
                <c:pt idx="498">
                  <c:v>72.5</c:v>
                </c:pt>
                <c:pt idx="499">
                  <c:v>68</c:v>
                </c:pt>
                <c:pt idx="500">
                  <c:v>68.5</c:v>
                </c:pt>
                <c:pt idx="501">
                  <c:v>79</c:v>
                </c:pt>
                <c:pt idx="502">
                  <c:v>70</c:v>
                </c:pt>
                <c:pt idx="503">
                  <c:v>68.5</c:v>
                </c:pt>
                <c:pt idx="504">
                  <c:v>75</c:v>
                </c:pt>
                <c:pt idx="505">
                  <c:v>71</c:v>
                </c:pt>
                <c:pt idx="506">
                  <c:v>73</c:v>
                </c:pt>
                <c:pt idx="507">
                  <c:v>73.5</c:v>
                </c:pt>
                <c:pt idx="508">
                  <c:v>71.5</c:v>
                </c:pt>
                <c:pt idx="509">
                  <c:v>79.5</c:v>
                </c:pt>
                <c:pt idx="510">
                  <c:v>75</c:v>
                </c:pt>
                <c:pt idx="511">
                  <c:v>71.5</c:v>
                </c:pt>
                <c:pt idx="512">
                  <c:v>70.5</c:v>
                </c:pt>
                <c:pt idx="513">
                  <c:v>69.5</c:v>
                </c:pt>
                <c:pt idx="514">
                  <c:v>72</c:v>
                </c:pt>
                <c:pt idx="515">
                  <c:v>71</c:v>
                </c:pt>
                <c:pt idx="516">
                  <c:v>74</c:v>
                </c:pt>
                <c:pt idx="517">
                  <c:v>71</c:v>
                </c:pt>
                <c:pt idx="518">
                  <c:v>74</c:v>
                </c:pt>
                <c:pt idx="519">
                  <c:v>72</c:v>
                </c:pt>
                <c:pt idx="520">
                  <c:v>66</c:v>
                </c:pt>
                <c:pt idx="521">
                  <c:v>64</c:v>
                </c:pt>
                <c:pt idx="522">
                  <c:v>68</c:v>
                </c:pt>
                <c:pt idx="523">
                  <c:v>66.5</c:v>
                </c:pt>
                <c:pt idx="524">
                  <c:v>107</c:v>
                </c:pt>
                <c:pt idx="525">
                  <c:v>68.5</c:v>
                </c:pt>
                <c:pt idx="526">
                  <c:v>67</c:v>
                </c:pt>
                <c:pt idx="527">
                  <c:v>67</c:v>
                </c:pt>
                <c:pt idx="528">
                  <c:v>72</c:v>
                </c:pt>
                <c:pt idx="529">
                  <c:v>65.5</c:v>
                </c:pt>
                <c:pt idx="530">
                  <c:v>69</c:v>
                </c:pt>
                <c:pt idx="531">
                  <c:v>69</c:v>
                </c:pt>
                <c:pt idx="532">
                  <c:v>68</c:v>
                </c:pt>
                <c:pt idx="533">
                  <c:v>68</c:v>
                </c:pt>
                <c:pt idx="534">
                  <c:v>68</c:v>
                </c:pt>
                <c:pt idx="535">
                  <c:v>69.5</c:v>
                </c:pt>
                <c:pt idx="536">
                  <c:v>70</c:v>
                </c:pt>
                <c:pt idx="537">
                  <c:v>64.5</c:v>
                </c:pt>
                <c:pt idx="538">
                  <c:v>64</c:v>
                </c:pt>
                <c:pt idx="539">
                  <c:v>68</c:v>
                </c:pt>
                <c:pt idx="540">
                  <c:v>64.5</c:v>
                </c:pt>
                <c:pt idx="541">
                  <c:v>67</c:v>
                </c:pt>
                <c:pt idx="542">
                  <c:v>69</c:v>
                </c:pt>
                <c:pt idx="543">
                  <c:v>68</c:v>
                </c:pt>
                <c:pt idx="544">
                  <c:v>62.5</c:v>
                </c:pt>
                <c:pt idx="545">
                  <c:v>67</c:v>
                </c:pt>
                <c:pt idx="546">
                  <c:v>66</c:v>
                </c:pt>
                <c:pt idx="547">
                  <c:v>70</c:v>
                </c:pt>
                <c:pt idx="548">
                  <c:v>75</c:v>
                </c:pt>
                <c:pt idx="549">
                  <c:v>77.5</c:v>
                </c:pt>
                <c:pt idx="550">
                  <c:v>67</c:v>
                </c:pt>
                <c:pt idx="551">
                  <c:v>71.5</c:v>
                </c:pt>
                <c:pt idx="552">
                  <c:v>75</c:v>
                </c:pt>
                <c:pt idx="553">
                  <c:v>73</c:v>
                </c:pt>
                <c:pt idx="554">
                  <c:v>71.5</c:v>
                </c:pt>
                <c:pt idx="555">
                  <c:v>69.5</c:v>
                </c:pt>
                <c:pt idx="556">
                  <c:v>69.5</c:v>
                </c:pt>
                <c:pt idx="557">
                  <c:v>66.5</c:v>
                </c:pt>
                <c:pt idx="558">
                  <c:v>74.5</c:v>
                </c:pt>
                <c:pt idx="559">
                  <c:v>66</c:v>
                </c:pt>
                <c:pt idx="560">
                  <c:v>68</c:v>
                </c:pt>
                <c:pt idx="561">
                  <c:v>66.5</c:v>
                </c:pt>
                <c:pt idx="562">
                  <c:v>66</c:v>
                </c:pt>
                <c:pt idx="563">
                  <c:v>68</c:v>
                </c:pt>
                <c:pt idx="564">
                  <c:v>72</c:v>
                </c:pt>
                <c:pt idx="565">
                  <c:v>74</c:v>
                </c:pt>
                <c:pt idx="566">
                  <c:v>71.5</c:v>
                </c:pt>
                <c:pt idx="567">
                  <c:v>73</c:v>
                </c:pt>
                <c:pt idx="568">
                  <c:v>68.5</c:v>
                </c:pt>
                <c:pt idx="569">
                  <c:v>74</c:v>
                </c:pt>
                <c:pt idx="570">
                  <c:v>66.5</c:v>
                </c:pt>
                <c:pt idx="571">
                  <c:v>65.5</c:v>
                </c:pt>
                <c:pt idx="572">
                  <c:v>62.5</c:v>
                </c:pt>
                <c:pt idx="573">
                  <c:v>69.5</c:v>
                </c:pt>
                <c:pt idx="574">
                  <c:v>75.5</c:v>
                </c:pt>
                <c:pt idx="575">
                  <c:v>69.5</c:v>
                </c:pt>
                <c:pt idx="576">
                  <c:v>71</c:v>
                </c:pt>
                <c:pt idx="577">
                  <c:v>69</c:v>
                </c:pt>
                <c:pt idx="578">
                  <c:v>64</c:v>
                </c:pt>
                <c:pt idx="579">
                  <c:v>71</c:v>
                </c:pt>
                <c:pt idx="580">
                  <c:v>71.5</c:v>
                </c:pt>
                <c:pt idx="581">
                  <c:v>66.5</c:v>
                </c:pt>
                <c:pt idx="582">
                  <c:v>71</c:v>
                </c:pt>
                <c:pt idx="583">
                  <c:v>64.5</c:v>
                </c:pt>
                <c:pt idx="584">
                  <c:v>74</c:v>
                </c:pt>
                <c:pt idx="585">
                  <c:v>83.3</c:v>
                </c:pt>
                <c:pt idx="588">
                  <c:v>70</c:v>
                </c:pt>
                <c:pt idx="589">
                  <c:v>70.5</c:v>
                </c:pt>
                <c:pt idx="590">
                  <c:v>78</c:v>
                </c:pt>
                <c:pt idx="591">
                  <c:v>74</c:v>
                </c:pt>
                <c:pt idx="592">
                  <c:v>77</c:v>
                </c:pt>
                <c:pt idx="593">
                  <c:v>78</c:v>
                </c:pt>
                <c:pt idx="594">
                  <c:v>74.5</c:v>
                </c:pt>
                <c:pt idx="595">
                  <c:v>74.5</c:v>
                </c:pt>
                <c:pt idx="596">
                  <c:v>80.5</c:v>
                </c:pt>
                <c:pt idx="597">
                  <c:v>79</c:v>
                </c:pt>
                <c:pt idx="598">
                  <c:v>63.5</c:v>
                </c:pt>
                <c:pt idx="599">
                  <c:v>60</c:v>
                </c:pt>
                <c:pt idx="600">
                  <c:v>69</c:v>
                </c:pt>
                <c:pt idx="601">
                  <c:v>66</c:v>
                </c:pt>
                <c:pt idx="602">
                  <c:v>60.5</c:v>
                </c:pt>
                <c:pt idx="603">
                  <c:v>69.5</c:v>
                </c:pt>
                <c:pt idx="604">
                  <c:v>69</c:v>
                </c:pt>
                <c:pt idx="605">
                  <c:v>68.5</c:v>
                </c:pt>
                <c:pt idx="606">
                  <c:v>67</c:v>
                </c:pt>
                <c:pt idx="607">
                  <c:v>66.5</c:v>
                </c:pt>
                <c:pt idx="608">
                  <c:v>66.5</c:v>
                </c:pt>
                <c:pt idx="609">
                  <c:v>70.5</c:v>
                </c:pt>
                <c:pt idx="610">
                  <c:v>73.5</c:v>
                </c:pt>
                <c:pt idx="611">
                  <c:v>73</c:v>
                </c:pt>
                <c:pt idx="612">
                  <c:v>70</c:v>
                </c:pt>
                <c:pt idx="613">
                  <c:v>80</c:v>
                </c:pt>
                <c:pt idx="614">
                  <c:v>81</c:v>
                </c:pt>
                <c:pt idx="615">
                  <c:v>80.5</c:v>
                </c:pt>
                <c:pt idx="616">
                  <c:v>82.5</c:v>
                </c:pt>
                <c:pt idx="617">
                  <c:v>82</c:v>
                </c:pt>
                <c:pt idx="618">
                  <c:v>72.5</c:v>
                </c:pt>
                <c:pt idx="619">
                  <c:v>73</c:v>
                </c:pt>
                <c:pt idx="620">
                  <c:v>67.5</c:v>
                </c:pt>
                <c:pt idx="621">
                  <c:v>69</c:v>
                </c:pt>
                <c:pt idx="622">
                  <c:v>69</c:v>
                </c:pt>
                <c:pt idx="623">
                  <c:v>64.5</c:v>
                </c:pt>
                <c:pt idx="624">
                  <c:v>72</c:v>
                </c:pt>
                <c:pt idx="625">
                  <c:v>72</c:v>
                </c:pt>
                <c:pt idx="626">
                  <c:v>75.5</c:v>
                </c:pt>
                <c:pt idx="627">
                  <c:v>72</c:v>
                </c:pt>
                <c:pt idx="628">
                  <c:v>73.5</c:v>
                </c:pt>
                <c:pt idx="629">
                  <c:v>74.5</c:v>
                </c:pt>
                <c:pt idx="630">
                  <c:v>61</c:v>
                </c:pt>
                <c:pt idx="631">
                  <c:v>74</c:v>
                </c:pt>
                <c:pt idx="632">
                  <c:v>88</c:v>
                </c:pt>
                <c:pt idx="633">
                  <c:v>84.5</c:v>
                </c:pt>
                <c:pt idx="634">
                  <c:v>87.5</c:v>
                </c:pt>
                <c:pt idx="635">
                  <c:v>64</c:v>
                </c:pt>
                <c:pt idx="636">
                  <c:v>64.5</c:v>
                </c:pt>
                <c:pt idx="637">
                  <c:v>69.5</c:v>
                </c:pt>
                <c:pt idx="638">
                  <c:v>61</c:v>
                </c:pt>
                <c:pt idx="639">
                  <c:v>75</c:v>
                </c:pt>
                <c:pt idx="640">
                  <c:v>70</c:v>
                </c:pt>
                <c:pt idx="641">
                  <c:v>77</c:v>
                </c:pt>
                <c:pt idx="642">
                  <c:v>67</c:v>
                </c:pt>
                <c:pt idx="643">
                  <c:v>74.5</c:v>
                </c:pt>
                <c:pt idx="644">
                  <c:v>66.5</c:v>
                </c:pt>
                <c:pt idx="645">
                  <c:v>64</c:v>
                </c:pt>
                <c:pt idx="646">
                  <c:v>66.5</c:v>
                </c:pt>
                <c:pt idx="647">
                  <c:v>73.5</c:v>
                </c:pt>
                <c:pt idx="648">
                  <c:v>68.5</c:v>
                </c:pt>
                <c:pt idx="649">
                  <c:v>74</c:v>
                </c:pt>
                <c:pt idx="650">
                  <c:v>72.5</c:v>
                </c:pt>
                <c:pt idx="651">
                  <c:v>73</c:v>
                </c:pt>
                <c:pt idx="652">
                  <c:v>71.5</c:v>
                </c:pt>
                <c:pt idx="653">
                  <c:v>70</c:v>
                </c:pt>
                <c:pt idx="654">
                  <c:v>70.5</c:v>
                </c:pt>
                <c:pt idx="655">
                  <c:v>69</c:v>
                </c:pt>
                <c:pt idx="656">
                  <c:v>72</c:v>
                </c:pt>
                <c:pt idx="657">
                  <c:v>66.5</c:v>
                </c:pt>
                <c:pt idx="658">
                  <c:v>66</c:v>
                </c:pt>
                <c:pt idx="659">
                  <c:v>68.5</c:v>
                </c:pt>
                <c:pt idx="660">
                  <c:v>63</c:v>
                </c:pt>
                <c:pt idx="661">
                  <c:v>65.5</c:v>
                </c:pt>
                <c:pt idx="662">
                  <c:v>73</c:v>
                </c:pt>
                <c:pt idx="663">
                  <c:v>70</c:v>
                </c:pt>
                <c:pt idx="664">
                  <c:v>68</c:v>
                </c:pt>
                <c:pt idx="665">
                  <c:v>69</c:v>
                </c:pt>
                <c:pt idx="666">
                  <c:v>73</c:v>
                </c:pt>
                <c:pt idx="667">
                  <c:v>67</c:v>
                </c:pt>
                <c:pt idx="668">
                  <c:v>69</c:v>
                </c:pt>
                <c:pt idx="669">
                  <c:v>65</c:v>
                </c:pt>
                <c:pt idx="670">
                  <c:v>67</c:v>
                </c:pt>
                <c:pt idx="671">
                  <c:v>74</c:v>
                </c:pt>
                <c:pt idx="672">
                  <c:v>76</c:v>
                </c:pt>
                <c:pt idx="673">
                  <c:v>77</c:v>
                </c:pt>
                <c:pt idx="674">
                  <c:v>67</c:v>
                </c:pt>
                <c:pt idx="675">
                  <c:v>76</c:v>
                </c:pt>
                <c:pt idx="676">
                  <c:v>70</c:v>
                </c:pt>
                <c:pt idx="677">
                  <c:v>85</c:v>
                </c:pt>
                <c:pt idx="678">
                  <c:v>75</c:v>
                </c:pt>
                <c:pt idx="679">
                  <c:v>80</c:v>
                </c:pt>
                <c:pt idx="680">
                  <c:v>77</c:v>
                </c:pt>
                <c:pt idx="681">
                  <c:v>79</c:v>
                </c:pt>
                <c:pt idx="682">
                  <c:v>77</c:v>
                </c:pt>
                <c:pt idx="683">
                  <c:v>71</c:v>
                </c:pt>
                <c:pt idx="684">
                  <c:v>71</c:v>
                </c:pt>
                <c:pt idx="685">
                  <c:v>67</c:v>
                </c:pt>
                <c:pt idx="686">
                  <c:v>76</c:v>
                </c:pt>
                <c:pt idx="687">
                  <c:v>75</c:v>
                </c:pt>
                <c:pt idx="688">
                  <c:v>77</c:v>
                </c:pt>
                <c:pt idx="689">
                  <c:v>72</c:v>
                </c:pt>
                <c:pt idx="690">
                  <c:v>74</c:v>
                </c:pt>
                <c:pt idx="691">
                  <c:v>75</c:v>
                </c:pt>
                <c:pt idx="692">
                  <c:v>69</c:v>
                </c:pt>
                <c:pt idx="693">
                  <c:v>75</c:v>
                </c:pt>
                <c:pt idx="694">
                  <c:v>68</c:v>
                </c:pt>
                <c:pt idx="695">
                  <c:v>67</c:v>
                </c:pt>
                <c:pt idx="696">
                  <c:v>70</c:v>
                </c:pt>
                <c:pt idx="697">
                  <c:v>69</c:v>
                </c:pt>
                <c:pt idx="698">
                  <c:v>71</c:v>
                </c:pt>
                <c:pt idx="699">
                  <c:v>69</c:v>
                </c:pt>
                <c:pt idx="700">
                  <c:v>69</c:v>
                </c:pt>
                <c:pt idx="701">
                  <c:v>70</c:v>
                </c:pt>
                <c:pt idx="702">
                  <c:v>69</c:v>
                </c:pt>
                <c:pt idx="703">
                  <c:v>76</c:v>
                </c:pt>
                <c:pt idx="704">
                  <c:v>73</c:v>
                </c:pt>
                <c:pt idx="705">
                  <c:v>76</c:v>
                </c:pt>
                <c:pt idx="706">
                  <c:v>70</c:v>
                </c:pt>
                <c:pt idx="707">
                  <c:v>68</c:v>
                </c:pt>
                <c:pt idx="708">
                  <c:v>72</c:v>
                </c:pt>
                <c:pt idx="709">
                  <c:v>105</c:v>
                </c:pt>
                <c:pt idx="710">
                  <c:v>106</c:v>
                </c:pt>
                <c:pt idx="711">
                  <c:v>113</c:v>
                </c:pt>
                <c:pt idx="712">
                  <c:v>82</c:v>
                </c:pt>
                <c:pt idx="713">
                  <c:v>72</c:v>
                </c:pt>
                <c:pt idx="714">
                  <c:v>82</c:v>
                </c:pt>
                <c:pt idx="715">
                  <c:v>76</c:v>
                </c:pt>
                <c:pt idx="716">
                  <c:v>85</c:v>
                </c:pt>
                <c:pt idx="717">
                  <c:v>88</c:v>
                </c:pt>
                <c:pt idx="718">
                  <c:v>76</c:v>
                </c:pt>
                <c:pt idx="719">
                  <c:v>80</c:v>
                </c:pt>
                <c:pt idx="720">
                  <c:v>82</c:v>
                </c:pt>
                <c:pt idx="721">
                  <c:v>75</c:v>
                </c:pt>
                <c:pt idx="722">
                  <c:v>82</c:v>
                </c:pt>
                <c:pt idx="723">
                  <c:v>79</c:v>
                </c:pt>
                <c:pt idx="724">
                  <c:v>75</c:v>
                </c:pt>
                <c:pt idx="725">
                  <c:v>82</c:v>
                </c:pt>
                <c:pt idx="726">
                  <c:v>82</c:v>
                </c:pt>
                <c:pt idx="727">
                  <c:v>82</c:v>
                </c:pt>
                <c:pt idx="728">
                  <c:v>79</c:v>
                </c:pt>
                <c:pt idx="729">
                  <c:v>75</c:v>
                </c:pt>
                <c:pt idx="730">
                  <c:v>73</c:v>
                </c:pt>
                <c:pt idx="731">
                  <c:v>80</c:v>
                </c:pt>
                <c:pt idx="732">
                  <c:v>80</c:v>
                </c:pt>
                <c:pt idx="733">
                  <c:v>79</c:v>
                </c:pt>
                <c:pt idx="734">
                  <c:v>79</c:v>
                </c:pt>
                <c:pt idx="735">
                  <c:v>69</c:v>
                </c:pt>
                <c:pt idx="736">
                  <c:v>74</c:v>
                </c:pt>
                <c:pt idx="737">
                  <c:v>71</c:v>
                </c:pt>
                <c:pt idx="738">
                  <c:v>90</c:v>
                </c:pt>
                <c:pt idx="739">
                  <c:v>68</c:v>
                </c:pt>
                <c:pt idx="740">
                  <c:v>68</c:v>
                </c:pt>
                <c:pt idx="741">
                  <c:v>73</c:v>
                </c:pt>
                <c:pt idx="742">
                  <c:v>75</c:v>
                </c:pt>
                <c:pt idx="743">
                  <c:v>71</c:v>
                </c:pt>
                <c:pt idx="744">
                  <c:v>76</c:v>
                </c:pt>
                <c:pt idx="745">
                  <c:v>64</c:v>
                </c:pt>
                <c:pt idx="746">
                  <c:v>72</c:v>
                </c:pt>
                <c:pt idx="747">
                  <c:v>71</c:v>
                </c:pt>
                <c:pt idx="748">
                  <c:v>66</c:v>
                </c:pt>
                <c:pt idx="749">
                  <c:v>73</c:v>
                </c:pt>
                <c:pt idx="750">
                  <c:v>77</c:v>
                </c:pt>
                <c:pt idx="751">
                  <c:v>75</c:v>
                </c:pt>
                <c:pt idx="752">
                  <c:v>73</c:v>
                </c:pt>
                <c:pt idx="753">
                  <c:v>75</c:v>
                </c:pt>
                <c:pt idx="754">
                  <c:v>76</c:v>
                </c:pt>
                <c:pt idx="755">
                  <c:v>80</c:v>
                </c:pt>
                <c:pt idx="756">
                  <c:v>67</c:v>
                </c:pt>
                <c:pt idx="757">
                  <c:v>78</c:v>
                </c:pt>
                <c:pt idx="758">
                  <c:v>77</c:v>
                </c:pt>
                <c:pt idx="759">
                  <c:v>92</c:v>
                </c:pt>
                <c:pt idx="760">
                  <c:v>80</c:v>
                </c:pt>
                <c:pt idx="761">
                  <c:v>79</c:v>
                </c:pt>
                <c:pt idx="762">
                  <c:v>70</c:v>
                </c:pt>
                <c:pt idx="763">
                  <c:v>68</c:v>
                </c:pt>
                <c:pt idx="764">
                  <c:v>76</c:v>
                </c:pt>
                <c:pt idx="765">
                  <c:v>65</c:v>
                </c:pt>
                <c:pt idx="766">
                  <c:v>70</c:v>
                </c:pt>
                <c:pt idx="767">
                  <c:v>66</c:v>
                </c:pt>
                <c:pt idx="768">
                  <c:v>74</c:v>
                </c:pt>
                <c:pt idx="769">
                  <c:v>66</c:v>
                </c:pt>
                <c:pt idx="770">
                  <c:v>69</c:v>
                </c:pt>
                <c:pt idx="771">
                  <c:v>71</c:v>
                </c:pt>
                <c:pt idx="772">
                  <c:v>70</c:v>
                </c:pt>
                <c:pt idx="773">
                  <c:v>63</c:v>
                </c:pt>
                <c:pt idx="774">
                  <c:v>71</c:v>
                </c:pt>
                <c:pt idx="775">
                  <c:v>68</c:v>
                </c:pt>
                <c:pt idx="776">
                  <c:v>68</c:v>
                </c:pt>
                <c:pt idx="777">
                  <c:v>65</c:v>
                </c:pt>
                <c:pt idx="778">
                  <c:v>65</c:v>
                </c:pt>
                <c:pt idx="779">
                  <c:v>67</c:v>
                </c:pt>
                <c:pt idx="780">
                  <c:v>63</c:v>
                </c:pt>
                <c:pt idx="781">
                  <c:v>66</c:v>
                </c:pt>
                <c:pt idx="782">
                  <c:v>64</c:v>
                </c:pt>
                <c:pt idx="783">
                  <c:v>61</c:v>
                </c:pt>
                <c:pt idx="784">
                  <c:v>66</c:v>
                </c:pt>
                <c:pt idx="785">
                  <c:v>64</c:v>
                </c:pt>
                <c:pt idx="786">
                  <c:v>65</c:v>
                </c:pt>
                <c:pt idx="787">
                  <c:v>67</c:v>
                </c:pt>
                <c:pt idx="788">
                  <c:v>70</c:v>
                </c:pt>
                <c:pt idx="789">
                  <c:v>68</c:v>
                </c:pt>
                <c:pt idx="790">
                  <c:v>74</c:v>
                </c:pt>
                <c:pt idx="791">
                  <c:v>69</c:v>
                </c:pt>
                <c:pt idx="792">
                  <c:v>68</c:v>
                </c:pt>
                <c:pt idx="793">
                  <c:v>70</c:v>
                </c:pt>
                <c:pt idx="794">
                  <c:v>70</c:v>
                </c:pt>
                <c:pt idx="795">
                  <c:v>77</c:v>
                </c:pt>
                <c:pt idx="796">
                  <c:v>70</c:v>
                </c:pt>
                <c:pt idx="797">
                  <c:v>67</c:v>
                </c:pt>
                <c:pt idx="798">
                  <c:v>75</c:v>
                </c:pt>
                <c:pt idx="799">
                  <c:v>73</c:v>
                </c:pt>
                <c:pt idx="800">
                  <c:v>75</c:v>
                </c:pt>
                <c:pt idx="801">
                  <c:v>71</c:v>
                </c:pt>
                <c:pt idx="802">
                  <c:v>71</c:v>
                </c:pt>
                <c:pt idx="803">
                  <c:v>76</c:v>
                </c:pt>
                <c:pt idx="804">
                  <c:v>86</c:v>
                </c:pt>
                <c:pt idx="805">
                  <c:v>72</c:v>
                </c:pt>
                <c:pt idx="806">
                  <c:v>77</c:v>
                </c:pt>
                <c:pt idx="807">
                  <c:v>78</c:v>
                </c:pt>
                <c:pt idx="808">
                  <c:v>78</c:v>
                </c:pt>
                <c:pt idx="809">
                  <c:v>77</c:v>
                </c:pt>
                <c:pt idx="810">
                  <c:v>71</c:v>
                </c:pt>
                <c:pt idx="811">
                  <c:v>73</c:v>
                </c:pt>
                <c:pt idx="812">
                  <c:v>75</c:v>
                </c:pt>
                <c:pt idx="813">
                  <c:v>73</c:v>
                </c:pt>
                <c:pt idx="814">
                  <c:v>76</c:v>
                </c:pt>
                <c:pt idx="815">
                  <c:v>76</c:v>
                </c:pt>
                <c:pt idx="816">
                  <c:v>78</c:v>
                </c:pt>
                <c:pt idx="817">
                  <c:v>73</c:v>
                </c:pt>
                <c:pt idx="818">
                  <c:v>75</c:v>
                </c:pt>
                <c:pt idx="819">
                  <c:v>79</c:v>
                </c:pt>
                <c:pt idx="820">
                  <c:v>76</c:v>
                </c:pt>
                <c:pt idx="821">
                  <c:v>75</c:v>
                </c:pt>
                <c:pt idx="822">
                  <c:v>70</c:v>
                </c:pt>
                <c:pt idx="823">
                  <c:v>75</c:v>
                </c:pt>
                <c:pt idx="824">
                  <c:v>75</c:v>
                </c:pt>
                <c:pt idx="825">
                  <c:v>73</c:v>
                </c:pt>
                <c:pt idx="826">
                  <c:v>75</c:v>
                </c:pt>
                <c:pt idx="827">
                  <c:v>77</c:v>
                </c:pt>
                <c:pt idx="828">
                  <c:v>77</c:v>
                </c:pt>
                <c:pt idx="829">
                  <c:v>76</c:v>
                </c:pt>
                <c:pt idx="830">
                  <c:v>78</c:v>
                </c:pt>
                <c:pt idx="831">
                  <c:v>79</c:v>
                </c:pt>
                <c:pt idx="832">
                  <c:v>80</c:v>
                </c:pt>
                <c:pt idx="833">
                  <c:v>76</c:v>
                </c:pt>
                <c:pt idx="834">
                  <c:v>73</c:v>
                </c:pt>
                <c:pt idx="835">
                  <c:v>77</c:v>
                </c:pt>
                <c:pt idx="836">
                  <c:v>79</c:v>
                </c:pt>
                <c:pt idx="837">
                  <c:v>79</c:v>
                </c:pt>
                <c:pt idx="838">
                  <c:v>75</c:v>
                </c:pt>
                <c:pt idx="839">
                  <c:v>72</c:v>
                </c:pt>
                <c:pt idx="840">
                  <c:v>75</c:v>
                </c:pt>
                <c:pt idx="841">
                  <c:v>71</c:v>
                </c:pt>
                <c:pt idx="842">
                  <c:v>70</c:v>
                </c:pt>
                <c:pt idx="843">
                  <c:v>65</c:v>
                </c:pt>
                <c:pt idx="844">
                  <c:v>67</c:v>
                </c:pt>
                <c:pt idx="845">
                  <c:v>73</c:v>
                </c:pt>
                <c:pt idx="846">
                  <c:v>72</c:v>
                </c:pt>
                <c:pt idx="847">
                  <c:v>66</c:v>
                </c:pt>
                <c:pt idx="848">
                  <c:v>75</c:v>
                </c:pt>
                <c:pt idx="849">
                  <c:v>70</c:v>
                </c:pt>
                <c:pt idx="850">
                  <c:v>72</c:v>
                </c:pt>
                <c:pt idx="851">
                  <c:v>75</c:v>
                </c:pt>
                <c:pt idx="852">
                  <c:v>77</c:v>
                </c:pt>
                <c:pt idx="853">
                  <c:v>78</c:v>
                </c:pt>
                <c:pt idx="854">
                  <c:v>78</c:v>
                </c:pt>
                <c:pt idx="855">
                  <c:v>76</c:v>
                </c:pt>
                <c:pt idx="856">
                  <c:v>77</c:v>
                </c:pt>
                <c:pt idx="857">
                  <c:v>75</c:v>
                </c:pt>
                <c:pt idx="858">
                  <c:v>74</c:v>
                </c:pt>
                <c:pt idx="859">
                  <c:v>73</c:v>
                </c:pt>
                <c:pt idx="860">
                  <c:v>70</c:v>
                </c:pt>
                <c:pt idx="861">
                  <c:v>73</c:v>
                </c:pt>
                <c:pt idx="862">
                  <c:v>75</c:v>
                </c:pt>
                <c:pt idx="863">
                  <c:v>76</c:v>
                </c:pt>
                <c:pt idx="864">
                  <c:v>78</c:v>
                </c:pt>
                <c:pt idx="865">
                  <c:v>67</c:v>
                </c:pt>
                <c:pt idx="866">
                  <c:v>76</c:v>
                </c:pt>
                <c:pt idx="867">
                  <c:v>79</c:v>
                </c:pt>
                <c:pt idx="868">
                  <c:v>75</c:v>
                </c:pt>
                <c:pt idx="869">
                  <c:v>75</c:v>
                </c:pt>
                <c:pt idx="870">
                  <c:v>65</c:v>
                </c:pt>
                <c:pt idx="871">
                  <c:v>64</c:v>
                </c:pt>
                <c:pt idx="872">
                  <c:v>58</c:v>
                </c:pt>
                <c:pt idx="873">
                  <c:v>64</c:v>
                </c:pt>
                <c:pt idx="874">
                  <c:v>79</c:v>
                </c:pt>
                <c:pt idx="875">
                  <c:v>73</c:v>
                </c:pt>
                <c:pt idx="876">
                  <c:v>74</c:v>
                </c:pt>
                <c:pt idx="877">
                  <c:v>73</c:v>
                </c:pt>
                <c:pt idx="878">
                  <c:v>70</c:v>
                </c:pt>
                <c:pt idx="879">
                  <c:v>77</c:v>
                </c:pt>
                <c:pt idx="880">
                  <c:v>70</c:v>
                </c:pt>
                <c:pt idx="881">
                  <c:v>71</c:v>
                </c:pt>
                <c:pt idx="882">
                  <c:v>72</c:v>
                </c:pt>
                <c:pt idx="883">
                  <c:v>76</c:v>
                </c:pt>
                <c:pt idx="884">
                  <c:v>77</c:v>
                </c:pt>
                <c:pt idx="885">
                  <c:v>75</c:v>
                </c:pt>
                <c:pt idx="886">
                  <c:v>76</c:v>
                </c:pt>
                <c:pt idx="887">
                  <c:v>73</c:v>
                </c:pt>
                <c:pt idx="888">
                  <c:v>72</c:v>
                </c:pt>
                <c:pt idx="889">
                  <c:v>75</c:v>
                </c:pt>
                <c:pt idx="890">
                  <c:v>66</c:v>
                </c:pt>
                <c:pt idx="891">
                  <c:v>72</c:v>
                </c:pt>
                <c:pt idx="892">
                  <c:v>72</c:v>
                </c:pt>
                <c:pt idx="893">
                  <c:v>71</c:v>
                </c:pt>
                <c:pt idx="894">
                  <c:v>74</c:v>
                </c:pt>
                <c:pt idx="895">
                  <c:v>69</c:v>
                </c:pt>
                <c:pt idx="896">
                  <c:v>70</c:v>
                </c:pt>
                <c:pt idx="897">
                  <c:v>69</c:v>
                </c:pt>
                <c:pt idx="898">
                  <c:v>63</c:v>
                </c:pt>
                <c:pt idx="899">
                  <c:v>75</c:v>
                </c:pt>
                <c:pt idx="900">
                  <c:v>75</c:v>
                </c:pt>
                <c:pt idx="901">
                  <c:v>75</c:v>
                </c:pt>
                <c:pt idx="902">
                  <c:v>71</c:v>
                </c:pt>
                <c:pt idx="903">
                  <c:v>68</c:v>
                </c:pt>
                <c:pt idx="904">
                  <c:v>75</c:v>
                </c:pt>
                <c:pt idx="905">
                  <c:v>74</c:v>
                </c:pt>
                <c:pt idx="906">
                  <c:v>74</c:v>
                </c:pt>
                <c:pt idx="907">
                  <c:v>75</c:v>
                </c:pt>
                <c:pt idx="908">
                  <c:v>76</c:v>
                </c:pt>
                <c:pt idx="909">
                  <c:v>72</c:v>
                </c:pt>
                <c:pt idx="910">
                  <c:v>73</c:v>
                </c:pt>
                <c:pt idx="911">
                  <c:v>77</c:v>
                </c:pt>
                <c:pt idx="912">
                  <c:v>74</c:v>
                </c:pt>
                <c:pt idx="913">
                  <c:v>74</c:v>
                </c:pt>
                <c:pt idx="914">
                  <c:v>75</c:v>
                </c:pt>
                <c:pt idx="915">
                  <c:v>75</c:v>
                </c:pt>
                <c:pt idx="916">
                  <c:v>76</c:v>
                </c:pt>
                <c:pt idx="917">
                  <c:v>72</c:v>
                </c:pt>
                <c:pt idx="918">
                  <c:v>76</c:v>
                </c:pt>
                <c:pt idx="919">
                  <c:v>78</c:v>
                </c:pt>
                <c:pt idx="920">
                  <c:v>78</c:v>
                </c:pt>
                <c:pt idx="921">
                  <c:v>78</c:v>
                </c:pt>
                <c:pt idx="922">
                  <c:v>77</c:v>
                </c:pt>
                <c:pt idx="923">
                  <c:v>77</c:v>
                </c:pt>
                <c:pt idx="924">
                  <c:v>78</c:v>
                </c:pt>
                <c:pt idx="925">
                  <c:v>74</c:v>
                </c:pt>
                <c:pt idx="926">
                  <c:v>77</c:v>
                </c:pt>
                <c:pt idx="927">
                  <c:v>70</c:v>
                </c:pt>
                <c:pt idx="928">
                  <c:v>66</c:v>
                </c:pt>
                <c:pt idx="929">
                  <c:v>84</c:v>
                </c:pt>
                <c:pt idx="930">
                  <c:v>77</c:v>
                </c:pt>
                <c:pt idx="931">
                  <c:v>68</c:v>
                </c:pt>
                <c:pt idx="932">
                  <c:v>69</c:v>
                </c:pt>
                <c:pt idx="933">
                  <c:v>68</c:v>
                </c:pt>
                <c:pt idx="934">
                  <c:v>67</c:v>
                </c:pt>
                <c:pt idx="935">
                  <c:v>70</c:v>
                </c:pt>
                <c:pt idx="936">
                  <c:v>70</c:v>
                </c:pt>
                <c:pt idx="937">
                  <c:v>82</c:v>
                </c:pt>
                <c:pt idx="938">
                  <c:v>79</c:v>
                </c:pt>
                <c:pt idx="939">
                  <c:v>80</c:v>
                </c:pt>
                <c:pt idx="940">
                  <c:v>81</c:v>
                </c:pt>
                <c:pt idx="941">
                  <c:v>79</c:v>
                </c:pt>
                <c:pt idx="942">
                  <c:v>76</c:v>
                </c:pt>
                <c:pt idx="943">
                  <c:v>78</c:v>
                </c:pt>
                <c:pt idx="944">
                  <c:v>82</c:v>
                </c:pt>
                <c:pt idx="945">
                  <c:v>85</c:v>
                </c:pt>
                <c:pt idx="946">
                  <c:v>79</c:v>
                </c:pt>
                <c:pt idx="947">
                  <c:v>76</c:v>
                </c:pt>
                <c:pt idx="948">
                  <c:v>77</c:v>
                </c:pt>
                <c:pt idx="949">
                  <c:v>80</c:v>
                </c:pt>
                <c:pt idx="950">
                  <c:v>80</c:v>
                </c:pt>
                <c:pt idx="951">
                  <c:v>76</c:v>
                </c:pt>
                <c:pt idx="952">
                  <c:v>72</c:v>
                </c:pt>
                <c:pt idx="953">
                  <c:v>73</c:v>
                </c:pt>
                <c:pt idx="954">
                  <c:v>75</c:v>
                </c:pt>
                <c:pt idx="955">
                  <c:v>73</c:v>
                </c:pt>
                <c:pt idx="956">
                  <c:v>75</c:v>
                </c:pt>
                <c:pt idx="957">
                  <c:v>71.5</c:v>
                </c:pt>
                <c:pt idx="958">
                  <c:v>91.3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4762920"/>
        <c:axId val="384763312"/>
      </c:lineChart>
      <c:catAx>
        <c:axId val="38476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4763312"/>
        <c:crosses val="autoZero"/>
        <c:auto val="1"/>
        <c:lblAlgn val="ctr"/>
        <c:lblOffset val="100"/>
        <c:noMultiLvlLbl val="0"/>
      </c:catAx>
      <c:valAx>
        <c:axId val="38476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4762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8260" cy="4841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794" tIns="44897" rIns="89794" bIns="44897" numCol="1" anchor="t" anchorCtr="0" compatLnSpc="1">
            <a:prstTxWarp prst="textNoShape">
              <a:avLst/>
            </a:prstTxWarp>
          </a:bodyPr>
          <a:lstStyle>
            <a:lvl1pPr defTabSz="898525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929" y="0"/>
            <a:ext cx="2928259" cy="4841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794" tIns="44897" rIns="89794" bIns="44897" numCol="1" anchor="t" anchorCtr="0" compatLnSpc="1">
            <a:prstTxWarp prst="textNoShape">
              <a:avLst/>
            </a:prstTxWarp>
          </a:bodyPr>
          <a:lstStyle>
            <a:lvl1pPr algn="r" defTabSz="898525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66219"/>
            <a:ext cx="2928260" cy="48573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794" tIns="44897" rIns="89794" bIns="44897" numCol="1" anchor="b" anchorCtr="0" compatLnSpc="1">
            <a:prstTxWarp prst="textNoShape">
              <a:avLst/>
            </a:prstTxWarp>
          </a:bodyPr>
          <a:lstStyle>
            <a:lvl1pPr defTabSz="898525" eaLnBrk="0" hangingPunct="0">
              <a:defRPr sz="1200"/>
            </a:lvl1pPr>
          </a:lstStyle>
          <a:p>
            <a:pPr>
              <a:defRPr/>
            </a:pPr>
            <a:r>
              <a:rPr lang="ru-RU"/>
              <a:t>Финансовый отчет за 2005 год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929" y="9466219"/>
            <a:ext cx="2928259" cy="48573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794" tIns="44897" rIns="89794" bIns="44897" numCol="1" anchor="b" anchorCtr="0" compatLnSpc="1">
            <a:prstTxWarp prst="textNoShape">
              <a:avLst/>
            </a:prstTxWarp>
          </a:bodyPr>
          <a:lstStyle>
            <a:lvl1pPr algn="r" defTabSz="898525" eaLnBrk="0" hangingPunct="0">
              <a:defRPr sz="1200"/>
            </a:lvl1pPr>
          </a:lstStyle>
          <a:p>
            <a:pPr>
              <a:defRPr/>
            </a:pPr>
            <a:fld id="{E7B7F879-79F8-4A29-AADF-B22A9B8AE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33728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1481" cy="4968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872707" y="0"/>
            <a:ext cx="2961481" cy="4968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721962"/>
            <a:ext cx="5011738" cy="447192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330"/>
            <a:ext cx="2961481" cy="4968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2707" y="9442330"/>
            <a:ext cx="2961481" cy="4968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B30EE6D-DC0B-47CA-AF1E-79CDA8FC0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3270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1963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2392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8747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49438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17B728-C10F-43E7-A26C-7329A5A88404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dirty="0" smtClean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1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8EBA04-2B51-4F66-9DA1-8E913229E3CF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dirty="0" smtClean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57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87A-8608-4D77-B8AA-D3AAC879D9C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68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E5F39-E430-48A9-AC55-FDD4EC32509D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85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3457EBE-EC93-4A69-B1BC-C9669087A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E5323-FBDD-4F3B-A778-93CC24CC7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0BE8-A761-4D36-B1D9-666B1B258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59A04-F1DE-46CD-B2AF-B8E0238A0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D544DB-33E8-4E78-9796-35137BCC5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D4C97DB-EF36-4450-8671-DBC311C8F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9F74862-B793-4F17-875B-E5CBFE3E7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6933-B1C3-4A5D-AC3E-DC255428D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0E3D85-13AB-4C66-8D10-C7DD38123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7014-E56D-45ED-8047-78AC5208C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4466C6DD-6CBF-4066-B788-BE3AF392B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1492DC-CFC9-491D-909A-1B3E9D01E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4" r:id="rId2"/>
    <p:sldLayoutId id="2147484036" r:id="rId3"/>
    <p:sldLayoutId id="2147484037" r:id="rId4"/>
    <p:sldLayoutId id="2147484038" r:id="rId5"/>
    <p:sldLayoutId id="2147484033" r:id="rId6"/>
    <p:sldLayoutId id="2147484039" r:id="rId7"/>
    <p:sldLayoutId id="2147484032" r:id="rId8"/>
    <p:sldLayoutId id="2147484040" r:id="rId9"/>
    <p:sldLayoutId id="2147484031" r:id="rId10"/>
    <p:sldLayoutId id="214748404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hyperlink" Target="https://e.mail.ru/attachment/14640788790000000230/0;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bzasphal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hyperlink" Target="https://www.facebook.com/abz1group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5.emf"/><Relationship Id="rId4" Type="http://schemas.openxmlformats.org/officeDocument/2006/relationships/package" Target="../embeddings/_____Microsoft_Excel1.xls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type="subTitle" idx="1"/>
          </p:nvPr>
        </p:nvSpPr>
        <p:spPr>
          <a:xfrm>
            <a:off x="2555776" y="6237312"/>
            <a:ext cx="8577808" cy="620688"/>
          </a:xfrm>
        </p:spPr>
        <p:txBody>
          <a:bodyPr>
            <a:normAutofit fontScale="70000" lnSpcReduction="20000"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Майданова Наталья </a:t>
            </a:r>
            <a:r>
              <a:rPr lang="ru-RU" sz="2400" b="1" dirty="0" smtClean="0">
                <a:solidFill>
                  <a:schemeClr val="tx1"/>
                </a:solidFill>
              </a:rPr>
              <a:t>Васильевна, </a:t>
            </a:r>
            <a:r>
              <a:rPr lang="ru-RU" sz="2400" b="1" dirty="0" err="1" smtClean="0">
                <a:solidFill>
                  <a:schemeClr val="tx1"/>
                </a:solidFill>
              </a:rPr>
              <a:t>к.т.н</a:t>
            </a:r>
            <a:r>
              <a:rPr lang="en-US" sz="2400" b="1" dirty="0" smtClean="0">
                <a:solidFill>
                  <a:schemeClr val="tx1"/>
                </a:solidFill>
              </a:rPr>
              <a:t> ,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nmaydanova@abz-1.ru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Москва</a:t>
            </a:r>
            <a:r>
              <a:rPr lang="ru-RU" sz="2400" b="1" dirty="0" smtClean="0">
                <a:solidFill>
                  <a:schemeClr val="tx1"/>
                </a:solidFill>
              </a:rPr>
              <a:t>,  01.12. 2016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ru-RU" sz="2400" dirty="0"/>
          </a:p>
        </p:txBody>
      </p:sp>
      <p:pic>
        <p:nvPicPr>
          <p:cNvPr id="15364" name="Picture 6" descr="E:\Проектное финансирование\Проект Алжир.2009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2008" y="1268760"/>
            <a:ext cx="9144000" cy="462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79512" y="6165304"/>
            <a:ext cx="193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</a:rPr>
              <a:t>www.abz-1.ru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136052"/>
            <a:ext cx="727280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r>
              <a:rPr lang="ru-RU" sz="3200" b="1" dirty="0" smtClean="0">
                <a:latin typeface="Calibri" panose="020F0502020204030204" pitchFamily="34" charset="0"/>
              </a:rPr>
              <a:t>«Влияние </a:t>
            </a:r>
            <a:r>
              <a:rPr lang="ru-RU" sz="3200" b="1" dirty="0">
                <a:latin typeface="Calibri" panose="020F0502020204030204" pitchFamily="34" charset="0"/>
              </a:rPr>
              <a:t>качества вяжущих материалов на свойства </a:t>
            </a:r>
            <a:r>
              <a:rPr lang="ru-RU" sz="3200" b="1" dirty="0" smtClean="0">
                <a:latin typeface="Calibri" panose="020F0502020204030204" pitchFamily="34" charset="0"/>
              </a:rPr>
              <a:t>асфальтобетона</a:t>
            </a:r>
          </a:p>
          <a:p>
            <a:pPr algn="ctr"/>
            <a:r>
              <a:rPr lang="ru-RU" sz="2800" b="1" dirty="0" smtClean="0">
                <a:latin typeface="Calibri" panose="020F0502020204030204" pitchFamily="34" charset="0"/>
              </a:rPr>
              <a:t>Инновационные </a:t>
            </a:r>
            <a:r>
              <a:rPr lang="ru-RU" sz="2800" b="1" dirty="0">
                <a:latin typeface="Calibri" panose="020F0502020204030204" pitchFamily="34" charset="0"/>
              </a:rPr>
              <a:t>разработки ГК « АБЗ-1»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326"/>
            <a:ext cx="1388025" cy="1254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100" y="429957"/>
            <a:ext cx="8153400" cy="990600"/>
          </a:xfrm>
        </p:spPr>
        <p:txBody>
          <a:bodyPr/>
          <a:lstStyle/>
          <a:p>
            <a:r>
              <a:rPr lang="ru-RU" sz="3600" b="1" dirty="0">
                <a:latin typeface="Calibri" panose="020F0502020204030204" pitchFamily="34" charset="0"/>
                <a:cs typeface="Times New Roman" pitchFamily="18" charset="0"/>
              </a:rPr>
              <a:t>Классы модификаторов,</a:t>
            </a:r>
            <a:br>
              <a:rPr lang="ru-RU" sz="3600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3600" b="1" dirty="0">
                <a:latin typeface="Calibri" panose="020F0502020204030204" pitchFamily="34" charset="0"/>
                <a:cs typeface="Times New Roman" pitchFamily="18" charset="0"/>
              </a:rPr>
              <a:t> процент импорта</a:t>
            </a:r>
            <a:r>
              <a:rPr lang="ru-RU" sz="3600" dirty="0">
                <a:latin typeface="Calibri" panose="020F0502020204030204" pitchFamily="34" charset="0"/>
              </a:rPr>
              <a:t/>
            </a:r>
            <a:br>
              <a:rPr lang="ru-RU" sz="3600" dirty="0">
                <a:latin typeface="Calibri" panose="020F0502020204030204" pitchFamily="34" charset="0"/>
              </a:rPr>
            </a:br>
            <a:endParaRPr lang="ru-RU" sz="36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3400" y="1516063"/>
            <a:ext cx="8232648" cy="4579937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Calibri" panose="020F0502020204030204" pitchFamily="34" charset="0"/>
                <a:cs typeface="Times New Roman" pitchFamily="18" charset="0"/>
              </a:rPr>
              <a:t>Адгезионные добавки -  </a:t>
            </a:r>
            <a:r>
              <a:rPr lang="ru-RU" sz="2000" b="1" dirty="0" smtClean="0">
                <a:latin typeface="Calibri" panose="020F0502020204030204" pitchFamily="34" charset="0"/>
                <a:cs typeface="Times New Roman" pitchFamily="18" charset="0"/>
              </a:rPr>
              <a:t>10</a:t>
            </a:r>
            <a:r>
              <a:rPr lang="ru-RU" sz="2000" b="1" dirty="0">
                <a:latin typeface="Calibri" panose="020F0502020204030204" pitchFamily="34" charset="0"/>
                <a:cs typeface="Times New Roman" pitchFamily="18" charset="0"/>
              </a:rPr>
              <a:t>%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Calibri" panose="020F0502020204030204" pitchFamily="34" charset="0"/>
                <a:cs typeface="Times New Roman" pitchFamily="18" charset="0"/>
              </a:rPr>
              <a:t>Полимеры  -  </a:t>
            </a:r>
            <a:r>
              <a:rPr lang="ru-RU" sz="2000" b="1" dirty="0" smtClean="0">
                <a:latin typeface="Calibri" panose="020F0502020204030204" pitchFamily="34" charset="0"/>
                <a:cs typeface="Times New Roman" pitchFamily="18" charset="0"/>
              </a:rPr>
              <a:t>50 </a:t>
            </a:r>
            <a:r>
              <a:rPr lang="ru-RU" sz="2000" b="1" dirty="0">
                <a:latin typeface="Calibri" panose="020F0502020204030204" pitchFamily="34" charset="0"/>
                <a:cs typeface="Times New Roman" pitchFamily="18" charset="0"/>
              </a:rPr>
              <a:t>%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000" b="1" dirty="0" err="1">
                <a:latin typeface="Calibri" panose="020F0502020204030204" pitchFamily="34" charset="0"/>
                <a:cs typeface="Times New Roman" pitchFamily="18" charset="0"/>
              </a:rPr>
              <a:t>Эластомерные</a:t>
            </a:r>
            <a:r>
              <a:rPr lang="ru-RU" sz="2000" b="1" dirty="0">
                <a:latin typeface="Calibri" panose="020F0502020204030204" pitchFamily="34" charset="0"/>
                <a:cs typeface="Times New Roman" pitchFamily="18" charset="0"/>
              </a:rPr>
              <a:t> модификаторы на основе отходов  резинотехнических изделий – 10 %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Calibri" panose="020F0502020204030204" pitchFamily="34" charset="0"/>
                <a:cs typeface="Times New Roman" pitchFamily="18" charset="0"/>
              </a:rPr>
              <a:t>Природные </a:t>
            </a:r>
            <a:r>
              <a:rPr lang="en-US" sz="2000" b="1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latin typeface="Calibri" panose="020F0502020204030204" pitchFamily="34" charset="0"/>
                <a:cs typeface="Times New Roman" pitchFamily="18" charset="0"/>
              </a:rPr>
              <a:t>и  синтетические воски и парафины – 100 %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Calibri" panose="020F0502020204030204" pitchFamily="34" charset="0"/>
                <a:cs typeface="Times New Roman" pitchFamily="18" charset="0"/>
              </a:rPr>
              <a:t>Природными асфальтами и асфальтитами (</a:t>
            </a:r>
            <a:r>
              <a:rPr lang="ru-RU" sz="2000" b="1" dirty="0" err="1">
                <a:latin typeface="Calibri" panose="020F0502020204030204" pitchFamily="34" charset="0"/>
                <a:cs typeface="Times New Roman" pitchFamily="18" charset="0"/>
              </a:rPr>
              <a:t>Тринидат</a:t>
            </a:r>
            <a:r>
              <a:rPr lang="ru-RU" sz="2000" b="1" dirty="0">
                <a:latin typeface="Calibri" panose="020F0502020204030204" pitchFamily="34" charset="0"/>
                <a:cs typeface="Times New Roman" pitchFamily="18" charset="0"/>
              </a:rPr>
              <a:t> Асфальт, </a:t>
            </a:r>
            <a:r>
              <a:rPr lang="ru-RU" sz="2000" b="1" dirty="0" err="1">
                <a:latin typeface="Calibri" panose="020F0502020204030204" pitchFamily="34" charset="0"/>
                <a:cs typeface="Times New Roman" pitchFamily="18" charset="0"/>
              </a:rPr>
              <a:t>Гильсонит</a:t>
            </a:r>
            <a:r>
              <a:rPr lang="ru-RU" sz="2000" b="1" dirty="0">
                <a:latin typeface="Calibri" panose="020F0502020204030204" pitchFamily="34" charset="0"/>
                <a:cs typeface="Times New Roman" pitchFamily="18" charset="0"/>
              </a:rPr>
              <a:t> и др.)  - 100 %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Calibri" panose="020F0502020204030204" pitchFamily="34" charset="0"/>
                <a:cs typeface="Times New Roman" pitchFamily="18" charset="0"/>
              </a:rPr>
              <a:t>Целлюлозные и синтетические добавки для ЩМА – 2</a:t>
            </a:r>
            <a:r>
              <a:rPr lang="ru-RU" sz="2000" b="1" dirty="0" smtClean="0">
                <a:latin typeface="Calibri" panose="020F0502020204030204" pitchFamily="34" charset="0"/>
                <a:cs typeface="Times New Roman" pitchFamily="18" charset="0"/>
              </a:rPr>
              <a:t>0 </a:t>
            </a:r>
            <a:r>
              <a:rPr lang="ru-RU" sz="2000" b="1" dirty="0">
                <a:latin typeface="Calibri" panose="020F0502020204030204" pitchFamily="34" charset="0"/>
                <a:cs typeface="Times New Roman" pitchFamily="18" charset="0"/>
              </a:rPr>
              <a:t>% 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Calibri" panose="020F0502020204030204" pitchFamily="34" charset="0"/>
                <a:cs typeface="Times New Roman" pitchFamily="18" charset="0"/>
              </a:rPr>
              <a:t>Добавки для « Теплых» и холодных  а/б   смесей – </a:t>
            </a:r>
            <a:r>
              <a:rPr lang="ru-RU" sz="2000" b="1" dirty="0" smtClean="0">
                <a:latin typeface="Calibri" panose="020F0502020204030204" pitchFamily="34" charset="0"/>
                <a:cs typeface="Times New Roman" pitchFamily="18" charset="0"/>
              </a:rPr>
              <a:t>30 </a:t>
            </a:r>
            <a:r>
              <a:rPr lang="ru-RU" sz="2000" b="1" dirty="0">
                <a:latin typeface="Calibri" panose="020F0502020204030204" pitchFamily="34" charset="0"/>
                <a:cs typeface="Times New Roman" pitchFamily="18" charset="0"/>
              </a:rPr>
              <a:t>%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Calibri" panose="020F0502020204030204" pitchFamily="34" charset="0"/>
                <a:cs typeface="Times New Roman" pitchFamily="18" charset="0"/>
              </a:rPr>
              <a:t>Добавки для восстановления свойств битумов  -  80%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Calibri" panose="020F0502020204030204" pitchFamily="34" charset="0"/>
                <a:cs typeface="Times New Roman" pitchFamily="18" charset="0"/>
              </a:rPr>
              <a:t>Добавки для снижения старения битумов – 60 %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000" b="1" dirty="0" err="1">
                <a:latin typeface="Calibri" panose="020F0502020204030204" pitchFamily="34" charset="0"/>
                <a:cs typeface="Times New Roman" pitchFamily="18" charset="0"/>
              </a:rPr>
              <a:t>Ароматизаторы</a:t>
            </a:r>
            <a:r>
              <a:rPr lang="en-US" sz="2000" b="1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latin typeface="Calibri" panose="020F0502020204030204" pitchFamily="34" charset="0"/>
                <a:cs typeface="Times New Roman" pitchFamily="18" charset="0"/>
              </a:rPr>
              <a:t> для битума  -- 100 %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Calibri" panose="020F0502020204030204" pitchFamily="34" charset="0"/>
                <a:cs typeface="Times New Roman" pitchFamily="18" charset="0"/>
              </a:rPr>
              <a:t>Прозрачное вяжущее для цветных асфальтов – </a:t>
            </a:r>
            <a:r>
              <a:rPr lang="ru-RU" sz="2000" b="1" dirty="0" smtClean="0">
                <a:latin typeface="Calibri" panose="020F0502020204030204" pitchFamily="34" charset="0"/>
                <a:cs typeface="Times New Roman" pitchFamily="18" charset="0"/>
              </a:rPr>
              <a:t>30  </a:t>
            </a:r>
            <a:r>
              <a:rPr lang="ru-RU" sz="2000" b="1" dirty="0">
                <a:latin typeface="Calibri" panose="020F0502020204030204" pitchFamily="34" charset="0"/>
                <a:cs typeface="Times New Roman" pitchFamily="18" charset="0"/>
              </a:rPr>
              <a:t>%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Calibri" panose="020F0502020204030204" pitchFamily="34" charset="0"/>
                <a:cs typeface="Times New Roman" pitchFamily="18" charset="0"/>
              </a:rPr>
              <a:t>Специальные пигменты для цветных асфальтов  - 70 %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B59A04-F1DE-46CD-B2AF-B8E0238A0AC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326"/>
            <a:ext cx="1388025" cy="12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75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938172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Проблемы. «Старение»  вяжущего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980" y="1700808"/>
            <a:ext cx="8229600" cy="5509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« СТАРЕНИЕ» – закономерное изменение компонентного состава вяжущих, и как следствие, </a:t>
            </a:r>
            <a:r>
              <a:rPr lang="ru-RU" sz="2000" b="1" dirty="0" smtClean="0">
                <a:solidFill>
                  <a:srgbClr val="FF0000"/>
                </a:solidFill>
              </a:rPr>
              <a:t>эксплуатационных свойств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b="1" dirty="0" smtClean="0"/>
              <a:t>Окислительное «старение»</a:t>
            </a:r>
            <a:r>
              <a:rPr lang="ru-RU" sz="2000" dirty="0" smtClean="0"/>
              <a:t> </a:t>
            </a:r>
          </a:p>
          <a:p>
            <a:pPr marL="0" indent="0">
              <a:buNone/>
            </a:pPr>
            <a:r>
              <a:rPr lang="ru-RU" sz="2000" dirty="0" smtClean="0"/>
              <a:t>- </a:t>
            </a:r>
            <a:r>
              <a:rPr lang="ru-RU" sz="1400" dirty="0"/>
              <a:t>окисление с образованием кислородсодержащих соединений преимущественно кетонов, кислот и сложных эфиров и др.;</a:t>
            </a:r>
          </a:p>
          <a:p>
            <a:pPr marL="0" indent="0">
              <a:buNone/>
            </a:pPr>
            <a:r>
              <a:rPr lang="ru-RU" sz="1400" dirty="0"/>
              <a:t>- окислительное дегидрирование с образованием непредельных и ароматических соединении;</a:t>
            </a:r>
          </a:p>
          <a:p>
            <a:pPr marL="0" indent="0">
              <a:buNone/>
            </a:pPr>
            <a:r>
              <a:rPr lang="ru-RU" sz="1400" dirty="0"/>
              <a:t>- окислительная полимеризация и </a:t>
            </a:r>
            <a:r>
              <a:rPr lang="ru-RU" sz="1400" dirty="0" err="1"/>
              <a:t>дегидроконденсация</a:t>
            </a:r>
            <a:r>
              <a:rPr lang="ru-RU" sz="1400" dirty="0"/>
              <a:t>, которые приводят к образованию высокомолекулярных полициклических ароматических и гетероатомных соединений, а затем смол и </a:t>
            </a:r>
            <a:r>
              <a:rPr lang="ru-RU" sz="1400" dirty="0" err="1"/>
              <a:t>асфальтенов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r>
              <a:rPr lang="ru-RU" sz="2000" b="1" dirty="0" smtClean="0"/>
              <a:t>Адсорбционное «старение» </a:t>
            </a:r>
          </a:p>
          <a:p>
            <a:pPr marL="0" indent="0">
              <a:buNone/>
            </a:pPr>
            <a:r>
              <a:rPr lang="ru-RU" sz="2000" dirty="0" smtClean="0"/>
              <a:t> -</a:t>
            </a:r>
            <a:r>
              <a:rPr lang="ru-RU" sz="1400" dirty="0" smtClean="0"/>
              <a:t>В литых а/б  более 90 % удельной поверхности приходится на мин. порошок</a:t>
            </a:r>
          </a:p>
          <a:p>
            <a:pPr marL="0" indent="0">
              <a:buNone/>
            </a:pPr>
            <a:r>
              <a:rPr lang="ru-RU" sz="1400" dirty="0" smtClean="0"/>
              <a:t>-Каменные материалы не являются инертными </a:t>
            </a:r>
          </a:p>
          <a:p>
            <a:pPr marL="0" indent="0">
              <a:buNone/>
            </a:pPr>
            <a:r>
              <a:rPr lang="ru-RU" sz="2000" b="1" dirty="0" smtClean="0"/>
              <a:t>« Старение» при эксплуатации </a:t>
            </a:r>
          </a:p>
          <a:p>
            <a:pPr marL="0" indent="0">
              <a:buNone/>
            </a:pPr>
            <a:r>
              <a:rPr lang="ru-RU" sz="1400" dirty="0" smtClean="0"/>
              <a:t>- ультрафиолет, окисление,  температурные режимы, антигололедные добавки, звуковые колебания 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326"/>
            <a:ext cx="1388025" cy="12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42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лючевые требования </a:t>
            </a:r>
            <a:br>
              <a:rPr lang="ru-RU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асфальтобетона к  вяжущим </a:t>
            </a:r>
            <a:endParaRPr lang="ru-RU" sz="3200" b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393" y="1496541"/>
            <a:ext cx="8856984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. </a:t>
            </a:r>
            <a:r>
              <a:rPr lang="ru-RU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Т</a:t>
            </a:r>
            <a:r>
              <a:rPr lang="ru-RU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ермостабильность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2000" b="1" dirty="0" smtClean="0">
                <a:latin typeface="Calibri" panose="020F0502020204030204" pitchFamily="34" charset="0"/>
              </a:rPr>
              <a:t>- учет краткосрочного и </a:t>
            </a:r>
            <a:r>
              <a:rPr lang="ru-RU" sz="2000" b="1" dirty="0" smtClean="0">
                <a:latin typeface="Calibri" panose="020F0502020204030204" pitchFamily="34" charset="0"/>
              </a:rPr>
              <a:t>долгосрочного </a:t>
            </a:r>
            <a:r>
              <a:rPr lang="ru-RU" sz="2000" b="1" dirty="0" smtClean="0">
                <a:latin typeface="Calibri" panose="020F0502020204030204" pitchFamily="34" charset="0"/>
              </a:rPr>
              <a:t>старения;</a:t>
            </a:r>
          </a:p>
          <a:p>
            <a:pPr marL="0" indent="0">
              <a:buNone/>
            </a:pPr>
            <a:r>
              <a:rPr lang="ru-RU" sz="2000" b="1" dirty="0" smtClean="0">
                <a:latin typeface="Calibri" panose="020F0502020204030204" pitchFamily="34" charset="0"/>
              </a:rPr>
              <a:t>- управление </a:t>
            </a:r>
            <a:r>
              <a:rPr lang="ru-RU" sz="2000" b="1" dirty="0" smtClean="0">
                <a:latin typeface="Calibri" panose="020F0502020204030204" pitchFamily="34" charset="0"/>
              </a:rPr>
              <a:t>температурно-временными режимами транспортирования, хранения и </a:t>
            </a:r>
            <a:r>
              <a:rPr lang="ru-RU" sz="2000" b="1" dirty="0" smtClean="0">
                <a:latin typeface="Calibri" panose="020F0502020204030204" pitchFamily="34" charset="0"/>
              </a:rPr>
              <a:t>использования ;</a:t>
            </a:r>
          </a:p>
          <a:p>
            <a:pPr marL="0" indent="0">
              <a:buNone/>
            </a:pPr>
            <a:r>
              <a:rPr lang="ru-RU" sz="2000" b="1" dirty="0" smtClean="0">
                <a:latin typeface="Calibri" panose="020F0502020204030204" pitchFamily="34" charset="0"/>
              </a:rPr>
              <a:t>-- щадящий разогрев, снижение температур при длительном хранении;</a:t>
            </a:r>
            <a:endParaRPr lang="ru-RU" sz="2000" b="1" dirty="0" smtClean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latin typeface="Calibri" panose="020F0502020204030204" pitchFamily="34" charset="0"/>
              </a:rPr>
              <a:t>применение </a:t>
            </a:r>
            <a:r>
              <a:rPr lang="ru-RU" sz="2000" b="1" dirty="0" smtClean="0">
                <a:latin typeface="Calibri" panose="020F0502020204030204" pitchFamily="34" charset="0"/>
              </a:rPr>
              <a:t>специализированных добавок ( антиоксиданты</a:t>
            </a:r>
            <a:r>
              <a:rPr lang="ru-RU" sz="2000" b="1" dirty="0" smtClean="0">
                <a:latin typeface="Calibri" panose="020F0502020204030204" pitchFamily="34" charset="0"/>
              </a:rPr>
              <a:t>);</a:t>
            </a:r>
          </a:p>
          <a:p>
            <a:pPr>
              <a:buFontTx/>
              <a:buChar char="-"/>
            </a:pPr>
            <a:endParaRPr lang="ru-RU" sz="20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- снижение рабочих температур 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производства  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и уплотнения а/б смесей.  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326"/>
            <a:ext cx="1388025" cy="12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99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793" y="289793"/>
            <a:ext cx="8399904" cy="7178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183880" cy="41879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ru-RU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30.09.2016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295222"/>
            <a:ext cx="6696744" cy="400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ОПЫТ: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Допускает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укладывать смеси  при температуре окружающего воздуха не ниже  минус 10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при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соблюдении технологической дисциплины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добиваясь при этом эффективного уплотнения смеси при устройстве асфальтобетонных слоёв, не снижая его долговечности и прочности, что продлевает строительный сезон в холодное время года на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2,5- 4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месяца;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443528" y="519442"/>
            <a:ext cx="8183880" cy="57606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ru-RU" sz="3200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sz="3200" dirty="0">
              <a:solidFill>
                <a:schemeClr val="tx1"/>
              </a:solidFill>
              <a:effectLst/>
            </a:endParaRPr>
          </a:p>
          <a:p>
            <a:pPr algn="ctr"/>
            <a:endParaRPr lang="ru-RU" sz="3200" dirty="0">
              <a:solidFill>
                <a:schemeClr val="tx1"/>
              </a:solidFill>
              <a:effectLst/>
            </a:endParaRPr>
          </a:p>
          <a:p>
            <a:pPr algn="ctr"/>
            <a:endParaRPr lang="ru-RU" sz="3200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sz="3200" dirty="0">
              <a:solidFill>
                <a:schemeClr val="tx1"/>
              </a:solidFill>
              <a:effectLst/>
            </a:endParaRPr>
          </a:p>
          <a:p>
            <a:pPr algn="ctr"/>
            <a:endParaRPr lang="ru-RU" sz="3200" dirty="0" smtClean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</a:rPr>
              <a:t>Технология «теплого»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</a:rPr>
              <a:t> асфальта </a:t>
            </a: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489258" y="1759479"/>
            <a:ext cx="8153400" cy="969496"/>
          </a:xfrm>
          <a:prstGeom prst="rect">
            <a:avLst/>
          </a:prstGeom>
        </p:spPr>
        <p:txBody>
          <a:bodyPr vert="horz" lIns="182880" tIns="91440">
            <a:sp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1800" dirty="0" smtClean="0">
                <a:ea typeface="Calibri" panose="020F0502020204030204" pitchFamily="34" charset="0"/>
              </a:rPr>
              <a:t>С 2010 года ОАО «АБЗ-1» развивает инновационную   технологию «теплого асфальта» . выпущено более  800 тыс.  тонн а/б смесей </a:t>
            </a:r>
            <a:endParaRPr lang="ru-RU" sz="1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326"/>
            <a:ext cx="1388025" cy="12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1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153400" cy="9906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Calibri" panose="020F0502020204030204" pitchFamily="34" charset="0"/>
              </a:rPr>
              <a:t>            «ТЕПЛЫЕ</a:t>
            </a:r>
            <a:r>
              <a:rPr lang="ru-RU" sz="3200" b="1" dirty="0">
                <a:latin typeface="Calibri" panose="020F0502020204030204" pitchFamily="34" charset="0"/>
              </a:rPr>
              <a:t>» СМЕСИ</a:t>
            </a:r>
            <a:endParaRPr lang="ru-RU" altLang="ru-RU" sz="3200" b="1" dirty="0" smtClean="0">
              <a:latin typeface="Calibri" panose="020F050202020403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4363" y="1600200"/>
            <a:ext cx="8531225" cy="5257800"/>
          </a:xfrm>
        </p:spPr>
        <p:txBody>
          <a:bodyPr/>
          <a:lstStyle/>
          <a:p>
            <a:pPr>
              <a:buNone/>
            </a:pPr>
            <a:r>
              <a:rPr lang="ru-RU" sz="2000" b="1" dirty="0">
                <a:latin typeface="Calibri" panose="020F0502020204030204" pitchFamily="34" charset="0"/>
              </a:rPr>
              <a:t>2016 год: Первая премия в номинации Лучший пример внедрения инновационных технологий» с продуктом «Тёплый асфальт</a:t>
            </a:r>
            <a:r>
              <a:rPr lang="ru-RU" sz="2000" b="1" dirty="0" smtClean="0">
                <a:latin typeface="Calibri" panose="020F0502020204030204" pitchFamily="34" charset="0"/>
              </a:rPr>
              <a:t>».</a:t>
            </a:r>
            <a:r>
              <a:rPr lang="ru-RU" sz="2000" b="1" dirty="0">
                <a:latin typeface="Calibri" panose="020F0502020204030204" pitchFamily="34" charset="0"/>
              </a:rPr>
              <a:t> в конкурсе «Инновации в строительстве» в рамках выставки </a:t>
            </a:r>
            <a:r>
              <a:rPr lang="ru-RU" sz="2000" b="1" dirty="0" err="1">
                <a:latin typeface="Calibri" panose="020F0502020204030204" pitchFamily="34" charset="0"/>
              </a:rPr>
              <a:t>ИнтерСтройЭкспо</a:t>
            </a:r>
            <a:r>
              <a:rPr lang="ru-RU" sz="2000" b="1" dirty="0">
                <a:latin typeface="Calibri" panose="020F0502020204030204" pitchFamily="34" charset="0"/>
              </a:rPr>
              <a:t>.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ПРЕИМУЩЕСТВА:</a:t>
            </a:r>
          </a:p>
          <a:p>
            <a:pPr lvl="0">
              <a:buNone/>
            </a:pPr>
            <a:r>
              <a:rPr lang="ru-RU" sz="1400" b="1" dirty="0" smtClean="0">
                <a:latin typeface="Calibri" panose="020F0502020204030204" pitchFamily="34" charset="0"/>
              </a:rPr>
              <a:t>Теплый </a:t>
            </a:r>
            <a:r>
              <a:rPr lang="ru-RU" sz="1400" b="1" dirty="0">
                <a:latin typeface="Calibri" panose="020F0502020204030204" pitchFamily="34" charset="0"/>
              </a:rPr>
              <a:t>асфальт » или  «</a:t>
            </a:r>
            <a:r>
              <a:rPr lang="en-US" sz="1400" b="1" dirty="0">
                <a:latin typeface="Calibri" panose="020F0502020204030204" pitchFamily="34" charset="0"/>
              </a:rPr>
              <a:t>Warm Mix Asphalt</a:t>
            </a:r>
            <a:r>
              <a:rPr lang="ru-RU" sz="1400" b="1" dirty="0">
                <a:latin typeface="Calibri" panose="020F0502020204030204" pitchFamily="34" charset="0"/>
              </a:rPr>
              <a:t>» - энергосберегающая технология </a:t>
            </a:r>
            <a:r>
              <a:rPr lang="ru-RU" sz="1400" b="1" dirty="0" smtClean="0">
                <a:latin typeface="Calibri" panose="020F0502020204030204" pitchFamily="34" charset="0"/>
              </a:rPr>
              <a:t>-  понижение </a:t>
            </a:r>
            <a:r>
              <a:rPr lang="ru-RU" sz="1400" b="1" dirty="0">
                <a:latin typeface="Calibri" panose="020F0502020204030204" pitchFamily="34" charset="0"/>
              </a:rPr>
              <a:t>технологических температур на 25-30%</a:t>
            </a:r>
          </a:p>
          <a:p>
            <a:pPr>
              <a:buNone/>
            </a:pPr>
            <a:r>
              <a:rPr lang="ru-RU" sz="1400" b="1" dirty="0" smtClean="0">
                <a:latin typeface="Calibri" panose="020F0502020204030204" pitchFamily="34" charset="0"/>
              </a:rPr>
              <a:t>Не требуется специального </a:t>
            </a:r>
            <a:r>
              <a:rPr lang="ru-RU" sz="1400" b="1" dirty="0">
                <a:latin typeface="Calibri" panose="020F0502020204030204" pitchFamily="34" charset="0"/>
              </a:rPr>
              <a:t>дорогостоящего оборудования </a:t>
            </a:r>
            <a:endParaRPr lang="ru-RU" sz="1400" b="1" dirty="0" smtClean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ru-RU" sz="1400" b="1" dirty="0" smtClean="0">
                <a:latin typeface="Calibri" panose="020F0502020204030204" pitchFamily="34" charset="0"/>
              </a:rPr>
              <a:t>Небольшое </a:t>
            </a:r>
            <a:r>
              <a:rPr lang="ru-RU" sz="1400" b="1" dirty="0">
                <a:latin typeface="Calibri" panose="020F0502020204030204" pitchFamily="34" charset="0"/>
              </a:rPr>
              <a:t>количество специализированной добавки изменяет реологические свойства асфальтобетонной смеси, </a:t>
            </a:r>
            <a:r>
              <a:rPr lang="ru-RU" sz="1400" b="1" dirty="0" err="1" smtClean="0">
                <a:latin typeface="Calibri" panose="020F0502020204030204" pitchFamily="34" charset="0"/>
              </a:rPr>
              <a:t>увеличивая</a:t>
            </a:r>
            <a:r>
              <a:rPr lang="ru-RU" sz="1400" b="1" dirty="0" err="1">
                <a:latin typeface="Calibri" panose="020F0502020204030204" pitchFamily="34" charset="0"/>
              </a:rPr>
              <a:t>пластичность</a:t>
            </a:r>
            <a:r>
              <a:rPr lang="ru-RU" sz="1400" b="1" dirty="0">
                <a:latin typeface="Calibri" panose="020F0502020204030204" pitchFamily="34" charset="0"/>
              </a:rPr>
              <a:t> при пониженных температурах </a:t>
            </a:r>
            <a:endParaRPr lang="ru-RU" sz="1400" b="1" dirty="0" smtClean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ru-RU" sz="1400" b="1" dirty="0" smtClean="0">
                <a:latin typeface="Calibri" panose="020F0502020204030204" pitchFamily="34" charset="0"/>
              </a:rPr>
              <a:t> </a:t>
            </a:r>
            <a:r>
              <a:rPr lang="ru-RU" sz="1400" b="1" dirty="0">
                <a:latin typeface="Calibri" panose="020F0502020204030204" pitchFamily="34" charset="0"/>
              </a:rPr>
              <a:t>До 80 % уменьшается количество эмиссий газообразных углеводородов </a:t>
            </a:r>
            <a:r>
              <a:rPr lang="ru-RU" sz="1400" b="1" dirty="0" smtClean="0">
                <a:latin typeface="Calibri" panose="020F0502020204030204" pitchFamily="34" charset="0"/>
              </a:rPr>
              <a:t>и водяного п</a:t>
            </a:r>
            <a:r>
              <a:rPr lang="ru-RU" sz="1400" b="1" dirty="0">
                <a:latin typeface="Calibri" panose="020F0502020204030204" pitchFamily="34" charset="0"/>
              </a:rPr>
              <a:t>ара в атмосферу </a:t>
            </a:r>
            <a:endParaRPr lang="ru-RU" sz="1400" b="1" dirty="0" smtClean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ru-RU" sz="1400" b="1" dirty="0" smtClean="0">
                <a:latin typeface="Calibri" panose="020F0502020204030204" pitchFamily="34" charset="0"/>
              </a:rPr>
              <a:t> </a:t>
            </a:r>
            <a:r>
              <a:rPr lang="ru-RU" sz="1400" b="1" dirty="0">
                <a:latin typeface="Calibri" panose="020F0502020204030204" pitchFamily="34" charset="0"/>
              </a:rPr>
              <a:t>Технология «Теплый асфальт » или  «</a:t>
            </a:r>
            <a:r>
              <a:rPr lang="en-US" sz="1400" b="1" dirty="0">
                <a:latin typeface="Calibri" panose="020F0502020204030204" pitchFamily="34" charset="0"/>
              </a:rPr>
              <a:t>Warm Mix Asphalt</a:t>
            </a:r>
            <a:r>
              <a:rPr lang="ru-RU" sz="1400" b="1" dirty="0">
                <a:latin typeface="Calibri" panose="020F0502020204030204" pitchFamily="34" charset="0"/>
              </a:rPr>
              <a:t>»  позволяет увеличить плечо доставки асфальтобетонной смеси до 300 км </a:t>
            </a:r>
            <a:endParaRPr lang="ru-RU" sz="1400" b="1" dirty="0" smtClean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ru-RU" sz="1400" b="1" dirty="0" smtClean="0">
                <a:latin typeface="Calibri" panose="020F0502020204030204" pitchFamily="34" charset="0"/>
              </a:rPr>
              <a:t>Технология </a:t>
            </a:r>
            <a:r>
              <a:rPr lang="ru-RU" sz="1400" b="1" dirty="0">
                <a:latin typeface="Calibri" panose="020F0502020204030204" pitchFamily="34" charset="0"/>
              </a:rPr>
              <a:t>«теплого асфальта», допускает укладывать смеси  при температуре окружающего воздуха не ниже  минус 10</a:t>
            </a:r>
            <a:r>
              <a:rPr lang="ru-RU" sz="1400" b="1" dirty="0">
                <a:latin typeface="Calibri" panose="020F0502020204030204" pitchFamily="34" charset="0"/>
                <a:sym typeface="Arial" panose="020B0604020202020204" pitchFamily="34" charset="0"/>
              </a:rPr>
              <a:t></a:t>
            </a:r>
            <a:r>
              <a:rPr lang="ru-RU" sz="1400" b="1" dirty="0">
                <a:latin typeface="Calibri" panose="020F0502020204030204" pitchFamily="34" charset="0"/>
              </a:rPr>
              <a:t>С при соблюдении технологической дисциплины, </a:t>
            </a:r>
            <a:endParaRPr lang="ru-RU" sz="1400" b="1" dirty="0" smtClean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ru-RU" sz="1400" b="1" dirty="0" smtClean="0">
                <a:latin typeface="Calibri" panose="020F0502020204030204" pitchFamily="34" charset="0"/>
              </a:rPr>
              <a:t>Снижение </a:t>
            </a:r>
            <a:r>
              <a:rPr lang="ru-RU" sz="1400" b="1" dirty="0">
                <a:latin typeface="Calibri" panose="020F0502020204030204" pitchFamily="34" charset="0"/>
              </a:rPr>
              <a:t>технологических температур выпуска «теплого асфальта» приводит в экономии энергоресурсов, и , следовательно, </a:t>
            </a:r>
            <a:r>
              <a:rPr lang="ru-RU" sz="1400" b="1" i="1" dirty="0" smtClean="0">
                <a:latin typeface="Calibri" panose="020F0502020204030204" pitchFamily="34" charset="0"/>
              </a:rPr>
              <a:t>уменьшается </a:t>
            </a:r>
            <a:r>
              <a:rPr lang="ru-RU" sz="1400" b="1" i="1" dirty="0">
                <a:latin typeface="Calibri" panose="020F0502020204030204" pitchFamily="34" charset="0"/>
              </a:rPr>
              <a:t>стоимость укладки 1 квадратного метра асфальта.</a:t>
            </a:r>
            <a:endParaRPr lang="ru-RU" sz="1400" b="1" dirty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US" altLang="ru-RU" sz="1600" dirty="0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61950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E7BC2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DB3B463-A376-4871-87AB-B02B35DB32A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-1"/>
            <a:ext cx="1152127" cy="117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3288" y="4363529"/>
            <a:ext cx="6275040" cy="1051560"/>
          </a:xfrm>
        </p:spPr>
        <p:txBody>
          <a:bodyPr/>
          <a:lstStyle/>
          <a:p>
            <a:r>
              <a:rPr lang="ru-RU" dirty="0" smtClean="0"/>
              <a:t>ЛЕГАЛИЗАЦИЯ </a:t>
            </a:r>
            <a:r>
              <a:rPr lang="ru-RU" dirty="0"/>
              <a:t> </a:t>
            </a:r>
            <a:r>
              <a:rPr lang="ru-RU" dirty="0" smtClean="0"/>
              <a:t>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760" y="1628800"/>
            <a:ext cx="8075240" cy="3593560"/>
          </a:xfrm>
        </p:spPr>
        <p:txBody>
          <a:bodyPr/>
          <a:lstStyle/>
          <a:p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5  января 2016 года Владимир Путин подписал Указ о проведении в 2017 году в Российской Федерации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Года экологии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30.09.2016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776328" y="31409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-77429"/>
            <a:ext cx="1259632" cy="12895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7760" y="187261"/>
            <a:ext cx="5503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ТЕПЛЫЕ» СМЕСИ» - ЭКОЛОГИЯ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020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988840"/>
            <a:ext cx="68407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ЭКОЛОГИЯ </a:t>
            </a:r>
            <a:r>
              <a:rPr lang="ru-RU" b="1" dirty="0"/>
              <a:t>( заводы в черте города, «синий» дым, высокие температуры выпуска для условий транспортирования и укладки ( </a:t>
            </a:r>
            <a:r>
              <a:rPr lang="ru-RU" b="1" dirty="0" err="1"/>
              <a:t>удобоукладываемость</a:t>
            </a:r>
            <a:r>
              <a:rPr lang="ru-RU" b="1" dirty="0"/>
              <a:t>) 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idx="1"/>
          </p:nvPr>
        </p:nvSpPr>
        <p:spPr>
          <a:xfrm>
            <a:off x="1115616" y="381840"/>
            <a:ext cx="8157632" cy="4187952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tx1"/>
                </a:solidFill>
              </a:rPr>
              <a:t>«ТЕПЛЫЕ</a:t>
            </a:r>
            <a:r>
              <a:rPr lang="ru-RU" sz="2400" b="1" dirty="0">
                <a:solidFill>
                  <a:schemeClr val="tx1"/>
                </a:solidFill>
              </a:rPr>
              <a:t>» </a:t>
            </a:r>
            <a:r>
              <a:rPr lang="ru-RU" sz="2400" b="1" dirty="0" smtClean="0">
                <a:solidFill>
                  <a:schemeClr val="tx1"/>
                </a:solidFill>
              </a:rPr>
              <a:t>СМЕСИ» - ЭКОЛОГИЯ </a:t>
            </a:r>
            <a:endParaRPr lang="ru-RU" alt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3928487"/>
            <a:ext cx="5364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До 80 % уменьшается количество </a:t>
            </a:r>
            <a: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вредных выбросов   </a:t>
            </a:r>
            <a: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атмосферу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326"/>
            <a:ext cx="1388025" cy="12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6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en-US" sz="3600" dirty="0" smtClean="0"/>
              <a:t>                      </a:t>
            </a:r>
            <a:endParaRPr lang="ru-RU" sz="3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B59A04-F1DE-46CD-B2AF-B8E0238A0AC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32656"/>
            <a:ext cx="3500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alibri" panose="020F0502020204030204" pitchFamily="34" charset="0"/>
              </a:rPr>
              <a:t>ЦВЕТНЫЕ    </a:t>
            </a:r>
            <a:r>
              <a:rPr lang="ru-RU" sz="3200" b="1" dirty="0">
                <a:latin typeface="Calibri" panose="020F0502020204030204" pitchFamily="34" charset="0"/>
              </a:rPr>
              <a:t>СМЕСИ</a:t>
            </a:r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48406" y="1539452"/>
            <a:ext cx="446449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 год: Первая премия, «Цветной асфальт» (номинация «Иные материалы</a:t>
            </a: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»)</a:t>
            </a:r>
          </a:p>
          <a:p>
            <a:pPr>
              <a:spcAft>
                <a:spcPts val="0"/>
              </a:spcAft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2014-2015 г – опытные участки, объекты  </a:t>
            </a:r>
          </a:p>
          <a:p>
            <a:pPr>
              <a:spcAft>
                <a:spcPts val="0"/>
              </a:spcAft>
            </a:pPr>
            <a:endParaRPr lang="ru-RU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 год  Подана Заявка на патент «ВЯЖУЩЕЕ ДЛЯ ЦВЕТНОГО АСФАЛЬТОБЕТОНА»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8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37972"/>
            <a:ext cx="3779912" cy="325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848100"/>
            <a:ext cx="2952328" cy="3009900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1649" y="5022445"/>
            <a:ext cx="4265612" cy="135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E7BC29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Готовность ГК « АБЗ-1» к выпуску цветных а/б смесей любых марок и </a:t>
            </a:r>
            <a:r>
              <a:rPr lang="ru-RU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типов</a:t>
            </a:r>
            <a:endParaRPr lang="en-US" sz="1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в том числе со светоотражающим эффектом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itchFamily="2" charset="2"/>
              <a:buNone/>
            </a:pPr>
            <a:endParaRPr lang="en-US" altLang="ru-RU" sz="1600" dirty="0" smtClean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612" y="17154"/>
            <a:ext cx="1385388" cy="12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4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B59A04-F1DE-46CD-B2AF-B8E0238A0AC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6765" y="290548"/>
            <a:ext cx="3500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alibri" panose="020F0502020204030204" pitchFamily="34" charset="0"/>
              </a:rPr>
              <a:t>ЦВЕТНЫЕ    </a:t>
            </a:r>
            <a:r>
              <a:rPr lang="ru-RU" sz="3200" b="1" dirty="0">
                <a:latin typeface="Calibri" panose="020F0502020204030204" pitchFamily="34" charset="0"/>
              </a:rPr>
              <a:t>СМЕСИ</a:t>
            </a:r>
            <a:endParaRPr lang="ru-RU" sz="3200" dirty="0">
              <a:latin typeface="Calibri" panose="020F0502020204030204" pitchFamily="34" charset="0"/>
            </a:endParaRPr>
          </a:p>
        </p:txBody>
      </p:sp>
      <p:pic>
        <p:nvPicPr>
          <p:cNvPr id="10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1" y="1996729"/>
            <a:ext cx="2708686" cy="2202387"/>
          </a:xfrm>
        </p:spPr>
      </p:pic>
      <p:sp>
        <p:nvSpPr>
          <p:cNvPr id="11" name="Rectangle 6"/>
          <p:cNvSpPr/>
          <p:nvPr/>
        </p:nvSpPr>
        <p:spPr>
          <a:xfrm>
            <a:off x="-36512" y="1495788"/>
            <a:ext cx="4584146" cy="6064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Вертолетная площадка  ООО </a:t>
            </a:r>
            <a:r>
              <a:rPr lang="ru-RU" sz="1600" b="1" dirty="0">
                <a:solidFill>
                  <a:schemeClr val="tx1"/>
                </a:solidFill>
              </a:rPr>
              <a:t>"СЗРЦ </a:t>
            </a:r>
            <a:r>
              <a:rPr lang="ru-RU" sz="1600" b="1" dirty="0" smtClean="0">
                <a:solidFill>
                  <a:schemeClr val="tx1"/>
                </a:solidFill>
              </a:rPr>
              <a:t>Концерна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ПВО </a:t>
            </a:r>
            <a:r>
              <a:rPr lang="ru-RU" sz="1600" b="1" dirty="0" smtClean="0">
                <a:solidFill>
                  <a:schemeClr val="tx1"/>
                </a:solidFill>
              </a:rPr>
              <a:t>«Алмаз-Антей», август 2015 г.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4716016" y="1463675"/>
            <a:ext cx="4050032" cy="6429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</a:t>
            </a:r>
            <a:r>
              <a:rPr lang="ru-RU" sz="1800" b="1" dirty="0" smtClean="0">
                <a:solidFill>
                  <a:schemeClr val="tx1"/>
                </a:solidFill>
              </a:rPr>
              <a:t>Технический проезд вокруг </a:t>
            </a:r>
            <a:r>
              <a:rPr lang="ru-RU" sz="1800" b="1" dirty="0" err="1" smtClean="0">
                <a:solidFill>
                  <a:schemeClr val="tx1"/>
                </a:solidFill>
              </a:rPr>
              <a:t>Юлмарта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                          октябрь 2015 г.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909" y="4323661"/>
            <a:ext cx="2571629" cy="253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/>
          <p:cNvSpPr/>
          <p:nvPr/>
        </p:nvSpPr>
        <p:spPr>
          <a:xfrm>
            <a:off x="249766" y="4126047"/>
            <a:ext cx="3897089" cy="476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Тротуар около детского ортопедического 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института им. </a:t>
            </a:r>
            <a:r>
              <a:rPr lang="ru-RU" sz="1600" b="1" dirty="0" err="1" smtClean="0">
                <a:solidFill>
                  <a:schemeClr val="tx1"/>
                </a:solidFill>
              </a:rPr>
              <a:t>Турнера</a:t>
            </a:r>
            <a:r>
              <a:rPr lang="ru-RU" sz="1600" b="1" dirty="0" smtClean="0">
                <a:solidFill>
                  <a:schemeClr val="tx1"/>
                </a:solidFill>
              </a:rPr>
              <a:t> , сентябрь 2014 г 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  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apf.mail.ru/cgi-bin/readmsg?id=14640788790000000230;0;1&amp;af_preview=1&amp;exif=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30281"/>
            <a:ext cx="3024336" cy="213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Объект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6316" y="4864356"/>
            <a:ext cx="3261048" cy="200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6"/>
          <p:cNvSpPr/>
          <p:nvPr/>
        </p:nvSpPr>
        <p:spPr>
          <a:xfrm>
            <a:off x="4547634" y="4323661"/>
            <a:ext cx="4207214" cy="3861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Опытные участки на стадионе « Зенит» ,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октябрь 2014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  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02" y="809"/>
            <a:ext cx="15001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554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Конференция « </a:t>
            </a:r>
            <a:r>
              <a:rPr lang="ru-RU" sz="3600" dirty="0" err="1" smtClean="0"/>
              <a:t>Евроасфальт</a:t>
            </a:r>
            <a:r>
              <a:rPr lang="ru-RU" sz="3600" dirty="0" smtClean="0"/>
              <a:t> и </a:t>
            </a:r>
            <a:r>
              <a:rPr lang="ru-RU" sz="3600" dirty="0" err="1" smtClean="0"/>
              <a:t>Евробитум</a:t>
            </a:r>
            <a:r>
              <a:rPr lang="ru-RU" sz="3600" dirty="0" smtClean="0"/>
              <a:t>» ( Прага, июнь 2016 г)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15616" y="2420888"/>
            <a:ext cx="6356544" cy="44958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B59A04-F1DE-46CD-B2AF-B8E0238A0AC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612" y="17154"/>
            <a:ext cx="1385388" cy="12544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12" y="169554"/>
            <a:ext cx="1385388" cy="12544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6088" y="1700808"/>
            <a:ext cx="5364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Исследовательская работа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14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61758" y="334006"/>
            <a:ext cx="8107362" cy="792088"/>
          </a:xfrm>
        </p:spPr>
        <p:txBody>
          <a:bodyPr>
            <a:normAutofit fontScale="90000"/>
          </a:bodyPr>
          <a:lstStyle/>
          <a:p>
            <a:pPr marL="319088" lvl="0" indent="-319088">
              <a:spcBef>
                <a:spcPts val="700"/>
              </a:spcBef>
            </a:pP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latin typeface="Calibri" panose="020F0502020204030204" pitchFamily="34" charset="0"/>
              </a:rPr>
              <a:t>ГРУППА КОМПАНИЙ «АБЗ-1» </a:t>
            </a:r>
            <a:br>
              <a:rPr lang="ru-RU" sz="3100" b="1" dirty="0" smtClean="0">
                <a:latin typeface="Calibri" panose="020F0502020204030204" pitchFamily="34" charset="0"/>
              </a:rPr>
            </a:br>
            <a:r>
              <a:rPr lang="ru-RU" sz="3100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Н</a:t>
            </a:r>
            <a:r>
              <a:rPr lang="ru-RU" sz="3100" b="1" dirty="0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аправления </a:t>
            </a:r>
            <a:r>
              <a:rPr lang="ru-RU" sz="3100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деятельности</a:t>
            </a:r>
            <a:r>
              <a:rPr lang="en-US" sz="3100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en-US" sz="3100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3100" b="1" dirty="0" smtClean="0">
                <a:latin typeface="Calibri" panose="020F0502020204030204" pitchFamily="34" charset="0"/>
              </a:rPr>
              <a:t/>
            </a:r>
            <a:br>
              <a:rPr lang="ru-RU" sz="3100" b="1" dirty="0" smtClean="0">
                <a:latin typeface="Calibri" panose="020F0502020204030204" pitchFamily="34" charset="0"/>
              </a:rPr>
            </a:br>
            <a:endParaRPr lang="ru-RU" sz="3100" b="1" dirty="0" smtClean="0">
              <a:latin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1126094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6AB59A04-F1DE-46CD-B2AF-B8E0238A0AC3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326"/>
            <a:ext cx="1388025" cy="1254434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508125"/>
            <a:ext cx="9180513" cy="5370513"/>
          </a:xfrm>
        </p:spPr>
        <p:txBody>
          <a:bodyPr>
            <a:normAutofit lnSpcReduction="10000"/>
          </a:bodyPr>
          <a:lstStyle/>
          <a:p>
            <a:pPr>
              <a:buClr>
                <a:srgbClr val="9F2936"/>
              </a:buClr>
              <a:buFont typeface="Wingdings" panose="05000000000000000000" pitchFamily="2" charset="2"/>
              <a:buChar char="v"/>
            </a:pPr>
            <a:endParaRPr lang="ru-RU" sz="1600" b="1" cap="all" dirty="0" smtClean="0">
              <a:solidFill>
                <a:prstClr val="black"/>
              </a:solidFill>
            </a:endParaRPr>
          </a:p>
          <a:p>
            <a:pPr lvl="0">
              <a:buClr>
                <a:srgbClr val="9F2936"/>
              </a:buClr>
              <a:buFont typeface="Wingdings" panose="05000000000000000000" pitchFamily="2" charset="2"/>
              <a:buChar char="§"/>
            </a:pPr>
            <a:r>
              <a:rPr lang="ru-RU" sz="1600" b="1" cap="all" dirty="0" smtClean="0">
                <a:solidFill>
                  <a:prstClr val="black"/>
                </a:solidFill>
                <a:latin typeface="Calibri" panose="020F0502020204030204" pitchFamily="34" charset="0"/>
              </a:rPr>
              <a:t>Генеральный подряд в  дорожно-мостовом  строительстве</a:t>
            </a:r>
          </a:p>
          <a:p>
            <a:pPr marL="0" lvl="0" indent="0">
              <a:buClr>
                <a:srgbClr val="9F2936"/>
              </a:buClr>
              <a:buNone/>
            </a:pPr>
            <a:r>
              <a:rPr lang="ru-RU" sz="16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	ЗАО «</a:t>
            </a:r>
            <a:r>
              <a:rPr lang="ru-RU" sz="1600" b="1" i="1" cap="all" dirty="0" smtClean="0">
                <a:solidFill>
                  <a:prstClr val="black"/>
                </a:solidFill>
                <a:latin typeface="Calibri" panose="020F0502020204030204" pitchFamily="34" charset="0"/>
              </a:rPr>
              <a:t>АБЗ-</a:t>
            </a:r>
            <a:r>
              <a:rPr lang="ru-RU" sz="1600" b="1" i="1" cap="all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Дорстрой</a:t>
            </a:r>
            <a:r>
              <a:rPr lang="ru-RU" sz="16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»</a:t>
            </a:r>
            <a:r>
              <a:rPr lang="ru-RU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	</a:t>
            </a:r>
            <a:r>
              <a:rPr lang="ru-RU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около 100 инженерно-технических работников</a:t>
            </a:r>
          </a:p>
          <a:p>
            <a:pPr marL="0" lvl="0" indent="0">
              <a:buClr>
                <a:srgbClr val="9F2936"/>
              </a:buClr>
              <a:buNone/>
            </a:pPr>
            <a:r>
              <a:rPr lang="ru-RU" sz="16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	</a:t>
            </a:r>
          </a:p>
          <a:p>
            <a:pPr lvl="0">
              <a:buClr>
                <a:srgbClr val="9F2936"/>
              </a:buClr>
              <a:buFont typeface="Wingdings" panose="05000000000000000000" pitchFamily="2" charset="2"/>
              <a:buChar char="§"/>
            </a:pPr>
            <a:r>
              <a:rPr lang="ru-RU" sz="1600" b="1" cap="all" dirty="0" smtClean="0">
                <a:solidFill>
                  <a:prstClr val="black"/>
                </a:solidFill>
                <a:latin typeface="Calibri" panose="020F0502020204030204" pitchFamily="34" charset="0"/>
              </a:rPr>
              <a:t>  Дорожно-строительные работы </a:t>
            </a:r>
          </a:p>
          <a:p>
            <a:pPr lvl="0">
              <a:buClr>
                <a:srgbClr val="9F2936"/>
              </a:buClr>
              <a:buFont typeface="Wingdings" panose="05000000000000000000" pitchFamily="2" charset="2"/>
              <a:buChar char="§"/>
            </a:pPr>
            <a:r>
              <a:rPr lang="ru-RU" sz="1600" b="1" i="1" cap="all" dirty="0" smtClean="0">
                <a:solidFill>
                  <a:prstClr val="black"/>
                </a:solidFill>
                <a:latin typeface="Calibri" panose="020F0502020204030204" pitchFamily="34" charset="0"/>
              </a:rPr>
              <a:t>  ООО «ДСК АБЗ-</a:t>
            </a:r>
            <a:r>
              <a:rPr lang="ru-RU" sz="1600" b="1" i="1" cap="all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Дорстрой</a:t>
            </a:r>
            <a:r>
              <a:rPr lang="ru-RU" sz="1600" b="1" i="1" cap="all" dirty="0" smtClean="0">
                <a:solidFill>
                  <a:prstClr val="black"/>
                </a:solidFill>
                <a:latin typeface="Calibri" panose="020F0502020204030204" pitchFamily="34" charset="0"/>
              </a:rPr>
              <a:t>»</a:t>
            </a:r>
            <a:r>
              <a:rPr lang="ru-RU" sz="1600" b="1" cap="all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ru-RU" sz="1600" b="1" i="1" cap="all" dirty="0" smtClean="0">
                <a:solidFill>
                  <a:prstClr val="black"/>
                </a:solidFill>
                <a:latin typeface="Calibri" panose="020F0502020204030204" pitchFamily="34" charset="0"/>
              </a:rPr>
              <a:t>; ЗАО «</a:t>
            </a:r>
            <a:r>
              <a:rPr lang="ru-RU" sz="1600" b="1" i="1" cap="all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Экодор</a:t>
            </a:r>
            <a:r>
              <a:rPr lang="ru-RU" sz="1600" b="1" cap="all" dirty="0" smtClean="0">
                <a:solidFill>
                  <a:prstClr val="black"/>
                </a:solidFill>
                <a:latin typeface="Calibri" panose="020F0502020204030204" pitchFamily="34" charset="0"/>
              </a:rPr>
              <a:t>» ; </a:t>
            </a:r>
            <a:r>
              <a:rPr lang="ru-RU" sz="1600" b="1" i="1" cap="all" dirty="0" smtClean="0">
                <a:solidFill>
                  <a:prstClr val="black"/>
                </a:solidFill>
                <a:latin typeface="Calibri" panose="020F0502020204030204" pitchFamily="34" charset="0"/>
              </a:rPr>
              <a:t>ООО «СМУ-43</a:t>
            </a:r>
            <a:r>
              <a:rPr lang="ru-RU" sz="1600" i="1" cap="all" dirty="0" smtClean="0">
                <a:solidFill>
                  <a:prstClr val="black"/>
                </a:solidFill>
                <a:latin typeface="Calibri" panose="020F0502020204030204" pitchFamily="34" charset="0"/>
              </a:rPr>
              <a:t>»     </a:t>
            </a:r>
            <a:r>
              <a:rPr lang="ru-RU" sz="16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500 единиц техники</a:t>
            </a:r>
          </a:p>
          <a:p>
            <a:pPr marL="0" lvl="0" indent="0">
              <a:spcBef>
                <a:spcPct val="10000"/>
              </a:spcBef>
              <a:buClr>
                <a:srgbClr val="9F2936"/>
              </a:buClr>
              <a:buNone/>
            </a:pPr>
            <a:endParaRPr lang="ru-RU" sz="1600" dirty="0">
              <a:solidFill>
                <a:srgbClr val="CC3300"/>
              </a:solidFill>
              <a:latin typeface="Calibri" panose="020F0502020204030204" pitchFamily="34" charset="0"/>
            </a:endParaRPr>
          </a:p>
          <a:p>
            <a:pPr lvl="0">
              <a:spcBef>
                <a:spcPct val="10000"/>
              </a:spcBef>
              <a:buClr>
                <a:srgbClr val="9F2936"/>
              </a:buClr>
              <a:buFont typeface="Wingdings" panose="05000000000000000000" pitchFamily="2" charset="2"/>
              <a:buChar char="§"/>
            </a:pPr>
            <a:r>
              <a:rPr lang="ru-RU" sz="1600" b="1" cap="all" dirty="0" smtClean="0">
                <a:solidFill>
                  <a:srgbClr val="CC3300"/>
                </a:solidFill>
                <a:latin typeface="Calibri" panose="020F0502020204030204" pitchFamily="34" charset="0"/>
              </a:rPr>
              <a:t> </a:t>
            </a:r>
            <a:r>
              <a:rPr lang="ru-RU" sz="1600" b="1" cap="all" dirty="0" smtClean="0">
                <a:solidFill>
                  <a:prstClr val="black"/>
                </a:solidFill>
                <a:latin typeface="Calibri" panose="020F0502020204030204" pitchFamily="34" charset="0"/>
              </a:rPr>
              <a:t>Производство дорожно-строительных материалов </a:t>
            </a:r>
            <a:endParaRPr lang="ru-RU" sz="1600" cap="al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ct val="10000"/>
              </a:spcBef>
              <a:buClr>
                <a:srgbClr val="9F2936"/>
              </a:buClr>
              <a:buNone/>
            </a:pPr>
            <a:r>
              <a:rPr lang="ru-RU" sz="16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	ОАО «АБЗ-1»  </a:t>
            </a:r>
            <a:r>
              <a:rPr lang="en-US" sz="16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(c</a:t>
            </a:r>
            <a:r>
              <a:rPr lang="ru-RU" sz="16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16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1932</a:t>
            </a:r>
            <a:r>
              <a:rPr lang="ru-RU" sz="16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г.)   </a:t>
            </a:r>
            <a:r>
              <a:rPr lang="ru-RU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7 заводов мощностью </a:t>
            </a:r>
            <a:r>
              <a:rPr lang="ru-RU" sz="1600" i="1" dirty="0" smtClean="0">
                <a:solidFill>
                  <a:srgbClr val="CC3300"/>
                </a:solidFill>
                <a:latin typeface="Calibri" panose="020F0502020204030204" pitchFamily="34" charset="0"/>
              </a:rPr>
              <a:t>1,5 млн. тонн асфальта </a:t>
            </a:r>
            <a:r>
              <a:rPr lang="ru-RU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в год,</a:t>
            </a:r>
            <a:r>
              <a:rPr lang="ru-RU" altLang="ru-RU" sz="1600" dirty="0" smtClean="0">
                <a:latin typeface="Calibri" panose="020F0502020204030204" pitchFamily="34" charset="0"/>
              </a:rPr>
              <a:t> ,   что  составляет  более  20 %  общего объема рынка данной продукции  в Санкт-Петербурга     и  Ленинградской области.</a:t>
            </a:r>
            <a:endParaRPr lang="en-US" altLang="ru-RU" sz="1600" dirty="0" smtClean="0">
              <a:latin typeface="Calibri" panose="020F0502020204030204" pitchFamily="34" charset="0"/>
            </a:endParaRPr>
          </a:p>
          <a:p>
            <a:pPr marL="0" lvl="0" indent="0">
              <a:spcBef>
                <a:spcPct val="10000"/>
              </a:spcBef>
              <a:buClr>
                <a:srgbClr val="9F2936"/>
              </a:buClr>
              <a:buNone/>
            </a:pPr>
            <a:r>
              <a:rPr lang="ru-RU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 </a:t>
            </a:r>
          </a:p>
          <a:p>
            <a:pPr marL="0" lvl="0" indent="0">
              <a:spcBef>
                <a:spcPct val="10000"/>
              </a:spcBef>
              <a:buClr>
                <a:srgbClr val="9F2936"/>
              </a:buClr>
              <a:buNone/>
            </a:pPr>
            <a:r>
              <a:rPr lang="ru-RU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      </a:t>
            </a:r>
            <a:r>
              <a:rPr lang="ru-RU" sz="1600" b="1" cap="all" dirty="0" smtClean="0">
                <a:solidFill>
                  <a:prstClr val="black"/>
                </a:solidFill>
                <a:latin typeface="Calibri" panose="020F0502020204030204" pitchFamily="34" charset="0"/>
              </a:rPr>
              <a:t>Логистика</a:t>
            </a:r>
            <a:r>
              <a:rPr lang="ru-RU" sz="1600" cap="all" dirty="0" smtClean="0">
                <a:solidFill>
                  <a:prstClr val="black"/>
                </a:solidFill>
                <a:latin typeface="Calibri" panose="020F0502020204030204" pitchFamily="34" charset="0"/>
              </a:rPr>
              <a:t>  </a:t>
            </a:r>
            <a:r>
              <a:rPr lang="ru-RU" sz="1600" b="1" cap="all" dirty="0" smtClean="0">
                <a:solidFill>
                  <a:prstClr val="black"/>
                </a:solidFill>
                <a:latin typeface="Calibri" panose="020F0502020204030204" pitchFamily="34" charset="0"/>
              </a:rPr>
              <a:t>дорожно-строительных материалов и сырья</a:t>
            </a:r>
          </a:p>
          <a:p>
            <a:pPr marL="0" lvl="0" indent="0">
              <a:spcBef>
                <a:spcPct val="10000"/>
              </a:spcBef>
              <a:buClr>
                <a:srgbClr val="9F2936"/>
              </a:buClr>
              <a:buNone/>
            </a:pPr>
            <a:r>
              <a:rPr lang="ru-RU" sz="1600" cap="all" dirty="0" smtClean="0">
                <a:solidFill>
                  <a:prstClr val="black"/>
                </a:solidFill>
                <a:latin typeface="Calibri" panose="020F0502020204030204" pitchFamily="34" charset="0"/>
              </a:rPr>
              <a:t>	</a:t>
            </a:r>
            <a:r>
              <a:rPr lang="ru-RU" sz="1600" b="1" i="1" cap="all" dirty="0" smtClean="0">
                <a:solidFill>
                  <a:prstClr val="black"/>
                </a:solidFill>
                <a:latin typeface="Calibri" panose="020F0502020204030204" pitchFamily="34" charset="0"/>
              </a:rPr>
              <a:t>ООО «АБЗ-</a:t>
            </a:r>
            <a:r>
              <a:rPr lang="ru-RU" sz="1600" b="1" i="1" cap="all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Автотранс</a:t>
            </a:r>
            <a:r>
              <a:rPr lang="ru-RU" sz="1600" b="1" i="1" cap="all" dirty="0" smtClean="0">
                <a:solidFill>
                  <a:prstClr val="black"/>
                </a:solidFill>
                <a:latin typeface="Calibri" panose="020F0502020204030204" pitchFamily="34" charset="0"/>
              </a:rPr>
              <a:t>», ЗАО «СКС», ЗАО «Геоформ» </a:t>
            </a:r>
            <a:r>
              <a:rPr lang="ru-RU" sz="16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   </a:t>
            </a:r>
            <a:r>
              <a:rPr lang="ru-RU" sz="1600" i="1" dirty="0" smtClean="0">
                <a:solidFill>
                  <a:srgbClr val="CC3300"/>
                </a:solidFill>
                <a:latin typeface="Calibri" panose="020F0502020204030204" pitchFamily="34" charset="0"/>
              </a:rPr>
              <a:t>2 млн. тонн груза  ежегодно</a:t>
            </a:r>
          </a:p>
          <a:p>
            <a:pPr marL="0" lvl="0" indent="0">
              <a:spcBef>
                <a:spcPct val="10000"/>
              </a:spcBef>
              <a:buClr>
                <a:srgbClr val="9F2936"/>
              </a:buClr>
              <a:buNone/>
            </a:pPr>
            <a:endParaRPr lang="en-US" sz="1600" i="1" dirty="0" smtClean="0">
              <a:solidFill>
                <a:srgbClr val="CC3300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/>
              <a:t> </a:t>
            </a:r>
            <a:r>
              <a:rPr lang="ru-RU" sz="1800" dirty="0" smtClean="0"/>
              <a:t>ЛАБОРАТОРИЯ   </a:t>
            </a:r>
            <a:r>
              <a:rPr lang="ru-RU" sz="1700" b="1" dirty="0" smtClean="0">
                <a:latin typeface="Calibri" panose="020F0502020204030204" pitchFamily="34" charset="0"/>
              </a:rPr>
              <a:t>( </a:t>
            </a:r>
            <a:r>
              <a:rPr lang="ru-RU" sz="1700" b="1" dirty="0">
                <a:latin typeface="Calibri" panose="020F0502020204030204" pitchFamily="34" charset="0"/>
              </a:rPr>
              <a:t>входной, приемо-сдаточный, операционный, периодический  контроль, исследовательская деятельность</a:t>
            </a:r>
            <a:r>
              <a:rPr lang="ru-RU" sz="1700" b="1" dirty="0" smtClean="0">
                <a:latin typeface="Calibri" panose="020F0502020204030204" pitchFamily="34" charset="0"/>
              </a:rPr>
              <a:t>) Аттестат </a:t>
            </a:r>
            <a:r>
              <a:rPr lang="ru-RU" sz="1700" b="1" dirty="0">
                <a:latin typeface="Calibri" panose="020F0502020204030204" pitchFamily="34" charset="0"/>
              </a:rPr>
              <a:t>аккредитации   RA.RU.21АЕ17 ( дата включения аккредитованного лица в реестр  10.09.2015)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Члены европейских  ассоциаций : 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IMAA and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EAPA</a:t>
            </a:r>
            <a:endParaRPr lang="ru-RU" sz="20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российской -  «</a:t>
            </a:r>
            <a:r>
              <a:rPr lang="ru-RU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Р.О.С.Асфальт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»</a:t>
            </a:r>
            <a:endParaRPr lang="ru-RU" sz="2800" b="1" dirty="0">
              <a:solidFill>
                <a:srgbClr val="FF0000"/>
              </a:solidFill>
            </a:endParaRPr>
          </a:p>
          <a:p>
            <a:pPr algn="just">
              <a:buFontTx/>
              <a:buNone/>
            </a:pPr>
            <a:endParaRPr lang="ru-RU" sz="20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260648"/>
            <a:ext cx="6477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1668" y="493504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Благодарю </a:t>
            </a:r>
            <a:r>
              <a:rPr lang="ru-RU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за внимание</a:t>
            </a:r>
          </a:p>
          <a:p>
            <a:pPr algn="ctr"/>
            <a:endParaRPr lang="ru-RU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Группа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Компаний “АБЗ-1” </a:t>
            </a:r>
          </a:p>
          <a:p>
            <a:pPr algn="ctr"/>
            <a:r>
              <a:rPr lang="fi-FI" b="1" dirty="0">
                <a:latin typeface="Tahoma" pitchFamily="34" charset="0"/>
                <a:ea typeface="Tahoma" pitchFamily="34" charset="0"/>
                <a:cs typeface="Tahoma" pitchFamily="34" charset="0"/>
              </a:rPr>
              <a:t>www.abz-1.ru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 В СОЦИАЛЬНЫХ СЕТЯХ</a:t>
            </a:r>
            <a:endParaRPr lang="en-US" sz="2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800" b="1" u="sng" smtClean="0">
              <a:hlinkClick r:id="rId3"/>
            </a:endParaRPr>
          </a:p>
          <a:p>
            <a:r>
              <a:rPr lang="ru-RU" sz="2800" b="1" u="sng" smtClean="0">
                <a:hlinkClick r:id="rId3"/>
              </a:rPr>
              <a:t>https</a:t>
            </a:r>
            <a:r>
              <a:rPr lang="ru-RU" sz="2800" b="1" u="sng" dirty="0">
                <a:hlinkClick r:id="rId3"/>
              </a:rPr>
              <a:t>://vk.com/abzasphalt</a:t>
            </a:r>
            <a:endParaRPr lang="ru-RU" sz="2800" b="1" dirty="0"/>
          </a:p>
          <a:p>
            <a:r>
              <a:rPr lang="ru-RU" sz="2800" b="1" dirty="0"/>
              <a:t> </a:t>
            </a:r>
          </a:p>
          <a:p>
            <a:r>
              <a:rPr lang="ru-RU" sz="2800" b="1" u="sng" dirty="0">
                <a:hlinkClick r:id="rId4"/>
              </a:rPr>
              <a:t>https://www.facebook.com/abz1group/</a:t>
            </a:r>
            <a:endParaRPr lang="ru-RU" sz="2800" b="1" dirty="0"/>
          </a:p>
          <a:p>
            <a:r>
              <a:rPr lang="ru-RU" sz="2800" b="1" dirty="0"/>
              <a:t> 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0"/>
            <a:ext cx="1331640" cy="12544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48714" y="6096328"/>
            <a:ext cx="1322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2016 г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153400" cy="990600"/>
          </a:xfrm>
        </p:spPr>
        <p:txBody>
          <a:bodyPr/>
          <a:lstStyle/>
          <a:p>
            <a:pPr eaLnBrk="1" hangingPunct="1"/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endParaRPr lang="ru-RU" altLang="ru-RU" sz="2400" b="1" dirty="0" smtClean="0"/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361950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E7BC2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251520" y="1628800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CF0A2E9B-FF9C-4491-B53C-44A7E45B345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99782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ahoma" pitchFamily="34" charset="0"/>
                <a:cs typeface="Tahoma" pitchFamily="34" charset="0"/>
              </a:rPr>
              <a:t>СЕГОДНЯ: 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   ДОРОЖНЫЕ</a:t>
            </a:r>
            <a:r>
              <a:rPr lang="ru-RU" b="1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>
                <a:latin typeface="Tahoma" pitchFamily="34" charset="0"/>
                <a:cs typeface="Tahoma" pitchFamily="34" charset="0"/>
              </a:rPr>
              <a:t>БИТУМЫ </a:t>
            </a:r>
          </a:p>
        </p:txBody>
      </p:sp>
      <p:sp>
        <p:nvSpPr>
          <p:cNvPr id="10" name="Rectangle 7"/>
          <p:cNvSpPr>
            <a:spLocks noGrp="1"/>
          </p:cNvSpPr>
          <p:nvPr>
            <p:ph sz="quarter" idx="1"/>
          </p:nvPr>
        </p:nvSpPr>
        <p:spPr>
          <a:xfrm>
            <a:off x="255407" y="1873275"/>
            <a:ext cx="8926513" cy="4941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Tahoma" pitchFamily="34" charset="0"/>
              </a:rPr>
              <a:t>Качество выпускаемых марок битумов - нестабильно;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Tahoma" pitchFamily="34" charset="0"/>
              </a:rPr>
              <a:t>Низкая   </a:t>
            </a:r>
            <a:r>
              <a:rPr lang="ru-RU" sz="20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Tahoma" pitchFamily="34" charset="0"/>
              </a:rPr>
              <a:t>термостабильность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Tahoma" pitchFamily="34" charset="0"/>
              </a:rPr>
              <a:t>;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Tahoma" pitchFamily="34" charset="0"/>
              </a:rPr>
              <a:t>Снижение качества исходного сырья ( увеличение глубины переработки </a:t>
            </a:r>
            <a:r>
              <a:rPr lang="ru-RU" sz="20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Tahoma" pitchFamily="34" charset="0"/>
              </a:rPr>
              <a:t>нефтей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Tahoma" pitchFamily="34" charset="0"/>
              </a:rPr>
              <a:t>, отсутствие процессов по усреднению сырья , операционный контроль, корректировки режимов  ) ;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Tahoma" pitchFamily="34" charset="0"/>
              </a:rPr>
              <a:t>Нормативная база требует  актуализации (мониторинг,  анализ, создание национальных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Tahoma" pitchFamily="34" charset="0"/>
              </a:rPr>
              <a:t>НД с );</a:t>
            </a:r>
            <a:endParaRPr lang="ru-RU" sz="2000" b="1" dirty="0" smtClean="0">
              <a:solidFill>
                <a:schemeClr val="tx1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Tahoma" pitchFamily="34" charset="0"/>
              </a:rPr>
              <a:t>Отсутствие у НК  сырья  из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Tahoma" pitchFamily="34" charset="0"/>
              </a:rPr>
              <a:t>«тяжелой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Tahoma" pitchFamily="34" charset="0"/>
              </a:rPr>
              <a:t>»  битуминозной  нефти;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Tahoma" pitchFamily="34" charset="0"/>
              </a:rPr>
              <a:t>Отсутствие стабильных поставок вяжущих по требуемым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Tahoma" pitchFamily="34" charset="0"/>
              </a:rPr>
              <a:t>НД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Calibri" panose="020F0502020204030204" pitchFamily="34" charset="0"/>
              <a:cs typeface="Tahom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326"/>
            <a:ext cx="1388025" cy="12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34697" y="332448"/>
            <a:ext cx="8153400" cy="9906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latin typeface="Calibri" panose="020F0502020204030204" pitchFamily="34" charset="0"/>
              </a:rPr>
              <a:t>   </a:t>
            </a:r>
            <a:r>
              <a:rPr lang="ru-RU" altLang="ru-RU" sz="3200" b="1" dirty="0" err="1" smtClean="0">
                <a:latin typeface="Calibri" panose="020F0502020204030204" pitchFamily="34" charset="0"/>
              </a:rPr>
              <a:t>Пенетрация</a:t>
            </a:r>
            <a:r>
              <a:rPr lang="ru-RU" altLang="ru-RU" sz="3200" b="1" dirty="0" smtClean="0">
                <a:latin typeface="Calibri" panose="020F0502020204030204" pitchFamily="34" charset="0"/>
              </a:rPr>
              <a:t> при 25°С  для  БНД 60/90</a:t>
            </a:r>
            <a:br>
              <a:rPr lang="ru-RU" altLang="ru-RU" sz="3200" b="1" dirty="0" smtClean="0">
                <a:latin typeface="Calibri" panose="020F0502020204030204" pitchFamily="34" charset="0"/>
              </a:rPr>
            </a:br>
            <a:r>
              <a:rPr lang="ru-RU" altLang="ru-RU" sz="3200" b="1" dirty="0">
                <a:latin typeface="Calibri" panose="020F0502020204030204" pitchFamily="34" charset="0"/>
              </a:rPr>
              <a:t> </a:t>
            </a:r>
            <a:r>
              <a:rPr lang="ru-RU" altLang="ru-RU" sz="3200" b="1" dirty="0" smtClean="0">
                <a:latin typeface="Calibri" panose="020F0502020204030204" pitchFamily="34" charset="0"/>
              </a:rPr>
              <a:t>Сезон 2016  г </a:t>
            </a:r>
            <a:br>
              <a:rPr lang="ru-RU" altLang="ru-RU" sz="3200" b="1" dirty="0" smtClean="0">
                <a:latin typeface="Calibri" panose="020F0502020204030204" pitchFamily="34" charset="0"/>
              </a:rPr>
            </a:br>
            <a:endParaRPr lang="ru-RU" altLang="ru-RU" sz="3200" b="1" dirty="0" smtClean="0">
              <a:latin typeface="Calibri" panose="020F0502020204030204" pitchFamily="34" charset="0"/>
            </a:endParaRP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361950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E7BC2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F0A2E9B-FF9C-4491-B53C-44A7E45B345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877272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Franklin Gothic Book" panose="020B0503020102020204" pitchFamily="34" charset="0"/>
            </a:endParaRPr>
          </a:p>
          <a:p>
            <a:endParaRPr lang="ru-RU" sz="1600" b="1" dirty="0">
              <a:latin typeface="Franklin Gothic Book" panose="020B05030201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051720" y="-658152"/>
            <a:ext cx="880948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1400" b="1" dirty="0" smtClean="0">
                <a:solidFill>
                  <a:prstClr val="black"/>
                </a:solidFill>
                <a:latin typeface="Franklin Gothic Book"/>
              </a:rPr>
              <a:t/>
            </a:r>
            <a:br>
              <a:rPr lang="en-US" sz="1400" b="1" dirty="0" smtClean="0">
                <a:solidFill>
                  <a:prstClr val="black"/>
                </a:solidFill>
                <a:latin typeface="Franklin Gothic Book"/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altLang="ru-RU" sz="3200" b="1" dirty="0" smtClean="0">
              <a:latin typeface="Calibri" panose="020F0502020204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871" y="17154"/>
            <a:ext cx="1259623" cy="1254434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4167188" y="3328988"/>
          <a:ext cx="8096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Лист" r:id="rId4" imgW="809588" imgH="200070" progId="Excel.Sheet.12">
                  <p:embed/>
                </p:oleObj>
              </mc:Choice>
              <mc:Fallback>
                <p:oleObj name="Лист" r:id="rId4" imgW="809588" imgH="2000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7188" y="3328988"/>
                        <a:ext cx="809625" cy="20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495300" y="908721"/>
          <a:ext cx="8153400" cy="3821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/>
          </p:nvPr>
        </p:nvGraphicFramePr>
        <p:xfrm>
          <a:off x="416396" y="4271195"/>
          <a:ext cx="8048625" cy="1803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741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912"/>
            <a:ext cx="8585076" cy="1583903"/>
          </a:xfrm>
        </p:spPr>
        <p:txBody>
          <a:bodyPr/>
          <a:lstStyle/>
          <a:p>
            <a:pPr lvl="0" eaLnBrk="0" hangingPunct="0"/>
            <a:r>
              <a:rPr lang="ru-RU" altLang="ru-RU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Отклонение от паспортных данных ( по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пенетрации</a:t>
            </a:r>
            <a:r>
              <a:rPr lang="ru-RU" altLang="ru-RU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при 25°С)   для БНД 60/90 </a:t>
            </a:r>
            <a:r>
              <a:rPr lang="ru-RU" altLang="ru-RU" sz="32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ru-RU" altLang="ru-RU" sz="32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u-RU" altLang="ru-RU" sz="32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32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ru-RU" altLang="ru-RU" sz="2400" b="1" dirty="0" smtClean="0"/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361950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E7BC2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F0A2E9B-FF9C-4491-B53C-44A7E45B345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623"/>
            <a:ext cx="1259632" cy="1226965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002504"/>
            <a:ext cx="5334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94025821"/>
              </p:ext>
            </p:extLst>
          </p:nvPr>
        </p:nvGraphicFramePr>
        <p:xfrm>
          <a:off x="266700" y="1576570"/>
          <a:ext cx="8064898" cy="1420382"/>
        </p:xfrm>
        <a:graphic>
          <a:graphicData uri="http://schemas.openxmlformats.org/drawingml/2006/table">
            <a:tbl>
              <a:tblPr firstRow="1" firstCol="1" bandRow="1"/>
              <a:tblGrid>
                <a:gridCol w="1728192"/>
                <a:gridCol w="1632326"/>
                <a:gridCol w="1493858"/>
                <a:gridCol w="1605261"/>
                <a:gridCol w="1605261"/>
              </a:tblGrid>
              <a:tr h="746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«+», </a:t>
                      </a:r>
                      <a:r>
                        <a:rPr lang="ru-RU" sz="24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дмм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95" marR="615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2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«-», </a:t>
                      </a:r>
                      <a:r>
                        <a:rPr lang="ru-RU" sz="24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дмм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95" marR="615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 отклонения, %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95" marR="615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</a:t>
                      </a: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«+»,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95" marR="615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</a:t>
                      </a: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«-»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95" marR="615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95" marR="615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95" marR="615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95" marR="615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95" marR="615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95" marR="615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705091" y="-121130"/>
            <a:ext cx="9849091" cy="57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505540" y="3235353"/>
            <a:ext cx="8517912" cy="306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E7BC29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ru-RU" sz="1600" b="1" dirty="0" smtClean="0">
                <a:latin typeface="Calibri" panose="020F0502020204030204" pitchFamily="34" charset="0"/>
                <a:cs typeface="Tahoma" pitchFamily="34" charset="0"/>
              </a:rPr>
              <a:t>-Обратная связь с производителями ( цистерны в соответствии с ГОСТ 1510, правильный отбор проб, чистые пробоотборники, тара с крышками, четкая идентификация, отслеживание </a:t>
            </a:r>
            <a:r>
              <a:rPr lang="ru-RU" sz="1600" b="1" dirty="0" err="1" smtClean="0">
                <a:latin typeface="Calibri" panose="020F0502020204030204" pitchFamily="34" charset="0"/>
                <a:cs typeface="Tahoma" pitchFamily="34" charset="0"/>
              </a:rPr>
              <a:t>геопозиции</a:t>
            </a:r>
            <a:r>
              <a:rPr lang="ru-RU" sz="1600" b="1" dirty="0" smtClean="0">
                <a:latin typeface="Calibri" panose="020F0502020204030204" pitchFamily="34" charset="0"/>
                <a:cs typeface="Tahoma" pitchFamily="34" charset="0"/>
              </a:rPr>
              <a:t>, пломбирование  )  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600" b="1" dirty="0" smtClean="0">
                <a:latin typeface="Calibri" panose="020F0502020204030204" pitchFamily="34" charset="0"/>
                <a:cs typeface="Tahoma" pitchFamily="34" charset="0"/>
              </a:rPr>
              <a:t> - испытание без дополнительных разогревов и перегревов, добросовестное ведение записей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600" b="1" dirty="0" smtClean="0">
                <a:latin typeface="Calibri" panose="020F0502020204030204" pitchFamily="34" charset="0"/>
                <a:cs typeface="Tahoma" pitchFamily="34" charset="0"/>
              </a:rPr>
              <a:t>-Раздельное хранение в пределах марки;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600" b="1" dirty="0" smtClean="0">
                <a:latin typeface="Calibri" panose="020F0502020204030204" pitchFamily="34" charset="0"/>
                <a:cs typeface="Tahoma" pitchFamily="34" charset="0"/>
              </a:rPr>
              <a:t>-Снижение температур хранения  ( при необходимости);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600" b="1" dirty="0" smtClean="0">
                <a:latin typeface="Calibri" panose="020F0502020204030204" pitchFamily="34" charset="0"/>
                <a:cs typeface="Tahoma" pitchFamily="34" charset="0"/>
              </a:rPr>
              <a:t>- Модификация перед использованием;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600" b="1" dirty="0" smtClean="0">
                <a:latin typeface="Calibri" panose="020F0502020204030204" pitchFamily="34" charset="0"/>
                <a:cs typeface="Tahoma" pitchFamily="34" charset="0"/>
              </a:rPr>
              <a:t>- Подбор вяжущих  по требуемым </a:t>
            </a:r>
            <a:r>
              <a:rPr lang="en-US" sz="1600" b="1" dirty="0" smtClean="0">
                <a:latin typeface="Calibri" panose="020F0502020204030204" pitchFamily="34" charset="0"/>
                <a:cs typeface="Tahoma" pitchFamily="34" charset="0"/>
              </a:rPr>
              <a:t>PG</a:t>
            </a:r>
            <a:r>
              <a:rPr lang="ru-RU" sz="1600" b="1" dirty="0" smtClean="0">
                <a:latin typeface="Calibri" panose="020F0502020204030204" pitchFamily="34" charset="0"/>
                <a:cs typeface="Tahoma" pitchFamily="34" charset="0"/>
              </a:rPr>
              <a:t>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Calibri" panose="020F0502020204030204" pitchFamily="34" charset="0"/>
                <a:cs typeface="Tahoma" pitchFamily="34" charset="0"/>
              </a:rPr>
              <a:t>Статическая обработка  данных по различным производителям; </a:t>
            </a:r>
            <a:endParaRPr lang="ru-RU" sz="1600" b="1" dirty="0">
              <a:latin typeface="Calibri" panose="020F0502020204030204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0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лючевые требования </a:t>
            </a:r>
            <a:br>
              <a:rPr lang="ru-RU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асфальтобетона к  вяжущим </a:t>
            </a:r>
            <a:endParaRPr lang="ru-RU" sz="3200" b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71066"/>
            <a:ext cx="9128377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. Полное покрытие минеральных материалов (</a:t>
            </a:r>
            <a:r>
              <a:rPr lang="ru-RU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обволакиваемость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): </a:t>
            </a:r>
          </a:p>
          <a:p>
            <a:pPr marL="0" indent="0">
              <a:buNone/>
            </a:pPr>
            <a:r>
              <a:rPr lang="ru-RU" sz="2400" dirty="0" smtClean="0">
                <a:latin typeface="Calibri" panose="020F0502020204030204" pitchFamily="34" charset="0"/>
              </a:rPr>
              <a:t>- </a:t>
            </a:r>
            <a:r>
              <a:rPr lang="ru-RU" sz="2000" b="1" dirty="0" smtClean="0">
                <a:latin typeface="Calibri" panose="020F0502020204030204" pitchFamily="34" charset="0"/>
              </a:rPr>
              <a:t>вязкость; </a:t>
            </a:r>
          </a:p>
          <a:p>
            <a:pPr marL="0" indent="0">
              <a:buNone/>
            </a:pPr>
            <a:r>
              <a:rPr lang="ru-RU" sz="2000" b="1" dirty="0">
                <a:latin typeface="Calibri" panose="020F0502020204030204" pitchFamily="34" charset="0"/>
              </a:rPr>
              <a:t>-</a:t>
            </a:r>
            <a:r>
              <a:rPr lang="ru-RU" sz="2000" b="1" dirty="0" smtClean="0">
                <a:latin typeface="Calibri" panose="020F0502020204030204" pitchFamily="34" charset="0"/>
              </a:rPr>
              <a:t> определение температурных диапазонов смешивания и </a:t>
            </a:r>
            <a:r>
              <a:rPr lang="ru-RU" sz="2000" b="1" dirty="0" smtClean="0">
                <a:latin typeface="Calibri" panose="020F0502020204030204" pitchFamily="34" charset="0"/>
              </a:rPr>
              <a:t>уплотнения ( В ПНСТ на смеси;</a:t>
            </a:r>
            <a:endParaRPr lang="ru-RU" sz="20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Calibri" panose="020F0502020204030204" pitchFamily="34" charset="0"/>
              </a:rPr>
              <a:t> - </a:t>
            </a:r>
            <a:r>
              <a:rPr lang="ru-RU" sz="2000" b="1" dirty="0" smtClean="0">
                <a:latin typeface="Calibri" panose="020F0502020204030204" pitchFamily="34" charset="0"/>
              </a:rPr>
              <a:t>-оценка степени  </a:t>
            </a:r>
            <a:r>
              <a:rPr lang="ru-RU" sz="2000" b="1" dirty="0" err="1" smtClean="0">
                <a:latin typeface="Calibri" panose="020F0502020204030204" pitchFamily="34" charset="0"/>
              </a:rPr>
              <a:t>обволакиваемости</a:t>
            </a:r>
            <a:r>
              <a:rPr lang="ru-RU" sz="2000" b="1" dirty="0" smtClean="0">
                <a:latin typeface="Calibri" panose="020F0502020204030204" pitchFamily="34" charset="0"/>
              </a:rPr>
              <a:t>  </a:t>
            </a:r>
            <a:r>
              <a:rPr lang="ru-RU" sz="2000" b="1" dirty="0" smtClean="0">
                <a:latin typeface="Calibri" panose="020F0502020204030204" pitchFamily="34" charset="0"/>
              </a:rPr>
              <a:t>в НД;</a:t>
            </a:r>
          </a:p>
          <a:p>
            <a:pPr marL="0" indent="0">
              <a:buNone/>
            </a:pPr>
            <a:r>
              <a:rPr lang="ru-RU" sz="2000" b="1" dirty="0" smtClean="0">
                <a:latin typeface="Calibri" panose="020F0502020204030204" pitchFamily="34" charset="0"/>
              </a:rPr>
              <a:t>- оптимизация  времени  перемешивания;</a:t>
            </a:r>
          </a:p>
          <a:p>
            <a:pPr marL="0" indent="0">
              <a:buNone/>
            </a:pPr>
            <a:r>
              <a:rPr lang="ru-RU" sz="2000" b="1" dirty="0" smtClean="0">
                <a:latin typeface="Calibri" panose="020F0502020204030204" pitchFamily="34" charset="0"/>
              </a:rPr>
              <a:t>- использование  добавок .</a:t>
            </a:r>
            <a:endParaRPr lang="ru-RU" sz="20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sz="2000" b="1" dirty="0" smtClean="0"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326"/>
            <a:ext cx="1388025" cy="12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59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лючевые требования </a:t>
            </a:r>
            <a:br>
              <a:rPr lang="ru-RU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асфальтобетона к  вяжущим </a:t>
            </a:r>
            <a:endParaRPr lang="ru-RU" sz="3200" b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96541"/>
            <a:ext cx="9128377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. Высокая прочность сцепления пленки вяжущего с поверхностью каменных материалов – адгезия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2000" b="1" dirty="0" smtClean="0">
                <a:latin typeface="Calibri" panose="020F0502020204030204" pitchFamily="34" charset="0"/>
              </a:rPr>
              <a:t>- </a:t>
            </a:r>
            <a:r>
              <a:rPr lang="ru-RU" sz="2000" b="1" dirty="0" smtClean="0">
                <a:latin typeface="Calibri" panose="020F0502020204030204" pitchFamily="34" charset="0"/>
              </a:rPr>
              <a:t>компонентный  состав битума;</a:t>
            </a:r>
          </a:p>
          <a:p>
            <a:pPr marL="0" indent="0">
              <a:buNone/>
            </a:pPr>
            <a:r>
              <a:rPr lang="ru-RU" sz="2000" b="1" dirty="0" smtClean="0">
                <a:latin typeface="Calibri" panose="020F0502020204030204" pitchFamily="34" charset="0"/>
              </a:rPr>
              <a:t>- хим</a:t>
            </a:r>
            <a:r>
              <a:rPr lang="ru-RU" sz="2000" b="1" dirty="0">
                <a:latin typeface="Calibri" panose="020F0502020204030204" pitchFamily="34" charset="0"/>
              </a:rPr>
              <a:t>.</a:t>
            </a:r>
            <a:r>
              <a:rPr lang="ru-RU" sz="2000" b="1" dirty="0" smtClean="0">
                <a:latin typeface="Calibri" panose="020F0502020204030204" pitchFamily="34" charset="0"/>
              </a:rPr>
              <a:t> состав каменных материалов; </a:t>
            </a:r>
          </a:p>
          <a:p>
            <a:pPr marL="0" indent="0">
              <a:buNone/>
            </a:pPr>
            <a:r>
              <a:rPr lang="ru-RU" sz="2000" b="1" dirty="0" smtClean="0">
                <a:latin typeface="Calibri" panose="020F0502020204030204" pitchFamily="34" charset="0"/>
              </a:rPr>
              <a:t>- пористость каменных материалов</a:t>
            </a:r>
            <a:r>
              <a:rPr lang="ru-RU" sz="2000" b="1" dirty="0">
                <a:latin typeface="Calibri" panose="020F0502020204030204" pitchFamily="34" charset="0"/>
              </a:rPr>
              <a:t>;</a:t>
            </a:r>
            <a:endParaRPr lang="ru-RU" sz="20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Calibri" panose="020F0502020204030204" pitchFamily="34" charset="0"/>
              </a:rPr>
              <a:t>- обязательное применение </a:t>
            </a:r>
            <a:r>
              <a:rPr lang="ru-RU" sz="2000" b="1" dirty="0" smtClean="0">
                <a:latin typeface="Calibri" panose="020F0502020204030204" pitchFamily="34" charset="0"/>
              </a:rPr>
              <a:t>адгезионных </a:t>
            </a:r>
            <a:r>
              <a:rPr lang="ru-RU" sz="2000" b="1" dirty="0" smtClean="0">
                <a:latin typeface="Calibri" panose="020F0502020204030204" pitchFamily="34" charset="0"/>
              </a:rPr>
              <a:t>добавок во всех типах а/б смесей;</a:t>
            </a:r>
          </a:p>
          <a:p>
            <a:pPr marL="0" indent="0">
              <a:buNone/>
            </a:pPr>
            <a:r>
              <a:rPr lang="ru-RU" sz="2000" b="1" dirty="0" smtClean="0">
                <a:latin typeface="Calibri" panose="020F0502020204030204" pitchFamily="34" charset="0"/>
              </a:rPr>
              <a:t>- оптимизация содержание адгезионных добавок в зависимости от  породы каменных материалов;</a:t>
            </a:r>
            <a:endParaRPr lang="ru-RU" sz="20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Calibri" panose="020F0502020204030204" pitchFamily="34" charset="0"/>
              </a:rPr>
              <a:t>- совершенствование методик оценки сцепления.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326"/>
            <a:ext cx="1388025" cy="12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19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лючевые требования </a:t>
            </a:r>
            <a:br>
              <a:rPr lang="ru-RU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асфальтобетона к  вяжущим </a:t>
            </a:r>
            <a:endParaRPr lang="ru-RU" sz="3200" b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830" y="1500390"/>
            <a:ext cx="8856984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. </a:t>
            </a:r>
            <a:r>
              <a:rPr lang="ru-RU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Когезия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:</a:t>
            </a:r>
          </a:p>
          <a:p>
            <a:pPr marL="0" indent="0">
              <a:buNone/>
            </a:pPr>
            <a:r>
              <a:rPr lang="ru-RU" sz="2000" b="1" dirty="0" smtClean="0">
                <a:latin typeface="Calibri" panose="020F0502020204030204" pitchFamily="34" charset="0"/>
              </a:rPr>
              <a:t>- вязкость; </a:t>
            </a:r>
          </a:p>
          <a:p>
            <a:pPr marL="0" indent="0">
              <a:buNone/>
            </a:pPr>
            <a:r>
              <a:rPr lang="ru-RU" sz="2000" b="1" dirty="0" smtClean="0">
                <a:latin typeface="Calibri" panose="020F0502020204030204" pitchFamily="34" charset="0"/>
              </a:rPr>
              <a:t>- компонентный состав, природа исходного сырья;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Calibri" panose="020F0502020204030204" pitchFamily="34" charset="0"/>
              </a:rPr>
              <a:t>оценка </a:t>
            </a:r>
            <a:r>
              <a:rPr lang="ru-RU" sz="2000" b="1" dirty="0" smtClean="0">
                <a:latin typeface="Calibri" panose="020F0502020204030204" pitchFamily="34" charset="0"/>
              </a:rPr>
              <a:t>реологических характеристик по методологии </a:t>
            </a:r>
            <a:r>
              <a:rPr lang="ru-RU" sz="2000" b="1" dirty="0" err="1" smtClean="0">
                <a:latin typeface="Calibri" panose="020F0502020204030204" pitchFamily="34" charset="0"/>
              </a:rPr>
              <a:t>Суперпейв</a:t>
            </a:r>
            <a:r>
              <a:rPr lang="ru-RU" sz="2000" b="1" dirty="0" smtClean="0">
                <a:latin typeface="Calibri" panose="020F050202020403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Calibri" panose="020F0502020204030204" pitchFamily="34" charset="0"/>
              </a:rPr>
              <a:t>( лаборатория оснащена) ;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Calibri" panose="020F0502020204030204" pitchFamily="34" charset="0"/>
              </a:rPr>
              <a:t>- коррекция реологии битумов природными битумами или их аналогами;</a:t>
            </a:r>
            <a:endParaRPr lang="ru-RU" sz="20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Calibri" panose="020F0502020204030204" pitchFamily="34" charset="0"/>
              </a:rPr>
              <a:t>- </a:t>
            </a:r>
            <a:r>
              <a:rPr lang="ru-RU" sz="2000" b="1" dirty="0" smtClean="0">
                <a:latin typeface="Calibri" panose="020F0502020204030204" pitchFamily="34" charset="0"/>
              </a:rPr>
              <a:t>  </a:t>
            </a:r>
            <a:r>
              <a:rPr lang="ru-RU" sz="2000" b="1" dirty="0" smtClean="0">
                <a:latin typeface="Calibri" panose="020F0502020204030204" pitchFamily="34" charset="0"/>
              </a:rPr>
              <a:t>модификация.</a:t>
            </a:r>
          </a:p>
          <a:p>
            <a:pPr marL="0" indent="0">
              <a:buNone/>
            </a:pPr>
            <a:endParaRPr lang="ru-RU" sz="2000" b="1" dirty="0"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326"/>
            <a:ext cx="1388025" cy="12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00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6687"/>
            <a:ext cx="8153400" cy="990600"/>
          </a:xfrm>
        </p:spPr>
        <p:txBody>
          <a:bodyPr/>
          <a:lstStyle/>
          <a:p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Модификация </a:t>
            </a:r>
            <a:r>
              <a:rPr lang="ru-RU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полимерами типа СБС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8153400" cy="5256584"/>
          </a:xfrm>
        </p:spPr>
        <p:txBody>
          <a:bodyPr/>
          <a:lstStyle/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Основная цель введения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полимера типа  СБС  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битум:</a:t>
            </a:r>
          </a:p>
          <a:p>
            <a:pPr>
              <a:buNone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понижение температурной чувствительности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вяжущего, т.е. увеличение его жесткости летом и снижение ее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зимой</a:t>
            </a:r>
          </a:p>
          <a:p>
            <a:pPr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 придание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вяжущему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эластичности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способности к восстановлению первоначальных размеров и формы  после снятия нагрузки.</a:t>
            </a:r>
          </a:p>
          <a:p>
            <a:pPr>
              <a:buNone/>
            </a:pP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Увеличение вязкости и </a:t>
            </a:r>
            <a:r>
              <a:rPr lang="ru-RU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когезии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None/>
            </a:pPr>
            <a:endParaRPr lang="ru-R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Опыт 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АБЗ-1: </a:t>
            </a:r>
          </a:p>
          <a:p>
            <a:pPr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Выпуск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1999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года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 использование в уплотняемых и литых а/б, мастики)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 Две 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установки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</a:t>
            </a:r>
            <a:r>
              <a:rPr lang="ru-R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Масенза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- 20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от общего количества органических вяжущих 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Приготовление перед использованием</a:t>
            </a:r>
          </a:p>
          <a:p>
            <a:pPr marL="0" indent="0"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-Оперативная оценка дисперсности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B59A04-F1DE-46CD-B2AF-B8E0238A0AC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326"/>
            <a:ext cx="1388025" cy="12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539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HOTSPOTTYPE" val="None"/>
  <p:tag name="BRANCHTO" val="26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23019</TotalTime>
  <Words>1197</Words>
  <Application>Microsoft Office PowerPoint</Application>
  <PresentationFormat>Экран (4:3)</PresentationFormat>
  <Paragraphs>229</Paragraphs>
  <Slides>20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Arial</vt:lpstr>
      <vt:lpstr>Calibri</vt:lpstr>
      <vt:lpstr>Franklin Gothic Book</vt:lpstr>
      <vt:lpstr>Franklin Gothic Medium</vt:lpstr>
      <vt:lpstr>Tahoma</vt:lpstr>
      <vt:lpstr>Times New Roman</vt:lpstr>
      <vt:lpstr>Tw Cen MT</vt:lpstr>
      <vt:lpstr>Verdana</vt:lpstr>
      <vt:lpstr>Wingdings</vt:lpstr>
      <vt:lpstr>Wingdings 2</vt:lpstr>
      <vt:lpstr>Обычная</vt:lpstr>
      <vt:lpstr>Лист</vt:lpstr>
      <vt:lpstr>Презентация PowerPoint</vt:lpstr>
      <vt:lpstr> ГРУППА КОМПАНИЙ «АБЗ-1»  Направления деятельности  </vt:lpstr>
      <vt:lpstr> </vt:lpstr>
      <vt:lpstr>   Пенетрация при 25°С  для  БНД 60/90  Сезон 2016  г  </vt:lpstr>
      <vt:lpstr> Отклонение от паспортных данных ( по пенетрации при 25°С)   для БНД 60/90   </vt:lpstr>
      <vt:lpstr> Ключевые требования   асфальтобетона к  вяжущим </vt:lpstr>
      <vt:lpstr> Ключевые требования   асфальтобетона к  вяжущим </vt:lpstr>
      <vt:lpstr> Ключевые требования   асфальтобетона к  вяжущим </vt:lpstr>
      <vt:lpstr>Модификация полимерами типа СБС</vt:lpstr>
      <vt:lpstr>Классы модификаторов,  процент импорта </vt:lpstr>
      <vt:lpstr>Проблемы. «Старение»  вяжущего</vt:lpstr>
      <vt:lpstr> Ключевые требования   асфальтобетона к  вяжущим </vt:lpstr>
      <vt:lpstr>Презентация PowerPoint</vt:lpstr>
      <vt:lpstr>            «ТЕПЛЫЕ» СМЕСИ</vt:lpstr>
      <vt:lpstr>ЛЕГАЛИЗАЦИЯ  технологии</vt:lpstr>
      <vt:lpstr>Презентация PowerPoint</vt:lpstr>
      <vt:lpstr>  </vt:lpstr>
      <vt:lpstr>  </vt:lpstr>
      <vt:lpstr>Конференция « Евроасфальт и Евробитум» ( Прага, июнь 2016 г)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Калинин</dc:creator>
  <cp:lastModifiedBy>Майданова Наталья Васильевна</cp:lastModifiedBy>
  <cp:revision>1108</cp:revision>
  <cp:lastPrinted>2012-10-22T17:28:01Z</cp:lastPrinted>
  <dcterms:created xsi:type="dcterms:W3CDTF">1601-01-01T00:00:00Z</dcterms:created>
  <dcterms:modified xsi:type="dcterms:W3CDTF">2016-11-30T08:49:26Z</dcterms:modified>
</cp:coreProperties>
</file>